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050"/>
    <a:srgbClr val="8497B0"/>
    <a:srgbClr val="2F426B"/>
    <a:srgbClr val="2B435D"/>
    <a:srgbClr val="016350"/>
    <a:srgbClr val="FB6205"/>
    <a:srgbClr val="E25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25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87998" y="527403"/>
            <a:ext cx="1201043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83084" y="527403"/>
            <a:ext cx="3519190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6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4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83084" y="2637014"/>
            <a:ext cx="2360116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828926" y="2637014"/>
            <a:ext cx="2360116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9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6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0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14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67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8309-B5F8-4317-B707-FBE6E583C88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l" descr="Hizmete Özel"/>
          <p:cNvSpPr txBox="1"/>
          <p:nvPr userDrawn="1"/>
        </p:nvSpPr>
        <p:spPr>
          <a:xfrm>
            <a:off x="0" y="9532620"/>
            <a:ext cx="685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tr-TR" sz="1200" b="1" i="0" u="none" baseline="0" smtClean="0">
                <a:solidFill>
                  <a:srgbClr val="3366FF"/>
                </a:solidFill>
                <a:latin typeface="calibri" panose="020F0502020204030204" pitchFamily="34" charset="0"/>
              </a:rPr>
              <a:t>Hizmete Özel</a:t>
            </a:r>
            <a:endParaRPr lang="tr-TR" sz="1200" b="1" i="0" u="none" baseline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ikdörtgen 48"/>
          <p:cNvSpPr/>
          <p:nvPr/>
        </p:nvSpPr>
        <p:spPr>
          <a:xfrm>
            <a:off x="0" y="0"/>
            <a:ext cx="1953861" cy="9906000"/>
          </a:xfrm>
          <a:prstGeom prst="rect">
            <a:avLst/>
          </a:prstGeom>
          <a:solidFill>
            <a:srgbClr val="2F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2" y="2963954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kaancan@ornek.com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2" y="1672757"/>
            <a:ext cx="1311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ADRES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3" name="Freeform 101"/>
          <p:cNvSpPr>
            <a:spLocks noChangeAspect="1" noEditPoints="1"/>
          </p:cNvSpPr>
          <p:nvPr/>
        </p:nvSpPr>
        <p:spPr bwMode="auto">
          <a:xfrm>
            <a:off x="376343" y="1760478"/>
            <a:ext cx="108000" cy="173690"/>
          </a:xfrm>
          <a:custGeom>
            <a:avLst/>
            <a:gdLst>
              <a:gd name="T0" fmla="*/ 41 w 82"/>
              <a:gd name="T1" fmla="*/ 65 h 132"/>
              <a:gd name="T2" fmla="*/ 18 w 82"/>
              <a:gd name="T3" fmla="*/ 42 h 132"/>
              <a:gd name="T4" fmla="*/ 41 w 82"/>
              <a:gd name="T5" fmla="*/ 18 h 132"/>
              <a:gd name="T6" fmla="*/ 65 w 82"/>
              <a:gd name="T7" fmla="*/ 42 h 132"/>
              <a:gd name="T8" fmla="*/ 41 w 82"/>
              <a:gd name="T9" fmla="*/ 65 h 132"/>
              <a:gd name="T10" fmla="*/ 41 w 82"/>
              <a:gd name="T11" fmla="*/ 0 h 132"/>
              <a:gd name="T12" fmla="*/ 0 w 82"/>
              <a:gd name="T13" fmla="*/ 41 h 132"/>
              <a:gd name="T14" fmla="*/ 41 w 82"/>
              <a:gd name="T15" fmla="*/ 132 h 132"/>
              <a:gd name="T16" fmla="*/ 82 w 82"/>
              <a:gd name="T17" fmla="*/ 41 h 132"/>
              <a:gd name="T18" fmla="*/ 41 w 82"/>
              <a:gd name="T1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132">
                <a:moveTo>
                  <a:pt x="41" y="65"/>
                </a:moveTo>
                <a:cubicBezTo>
                  <a:pt x="28" y="65"/>
                  <a:pt x="18" y="55"/>
                  <a:pt x="18" y="42"/>
                </a:cubicBezTo>
                <a:cubicBezTo>
                  <a:pt x="18" y="29"/>
                  <a:pt x="28" y="18"/>
                  <a:pt x="41" y="18"/>
                </a:cubicBezTo>
                <a:cubicBezTo>
                  <a:pt x="54" y="18"/>
                  <a:pt x="65" y="29"/>
                  <a:pt x="65" y="42"/>
                </a:cubicBezTo>
                <a:cubicBezTo>
                  <a:pt x="65" y="55"/>
                  <a:pt x="54" y="65"/>
                  <a:pt x="41" y="65"/>
                </a:cubicBezTo>
                <a:close/>
                <a:moveTo>
                  <a:pt x="41" y="0"/>
                </a:moveTo>
                <a:cubicBezTo>
                  <a:pt x="19" y="0"/>
                  <a:pt x="0" y="19"/>
                  <a:pt x="0" y="41"/>
                </a:cubicBezTo>
                <a:cubicBezTo>
                  <a:pt x="0" y="81"/>
                  <a:pt x="41" y="132"/>
                  <a:pt x="41" y="132"/>
                </a:cubicBezTo>
                <a:cubicBezTo>
                  <a:pt x="41" y="132"/>
                  <a:pt x="82" y="81"/>
                  <a:pt x="82" y="41"/>
                </a:cubicBezTo>
                <a:cubicBezTo>
                  <a:pt x="82" y="19"/>
                  <a:pt x="64" y="0"/>
                  <a:pt x="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20"/>
          <p:cNvSpPr>
            <a:spLocks noChangeAspect="1"/>
          </p:cNvSpPr>
          <p:nvPr/>
        </p:nvSpPr>
        <p:spPr bwMode="auto">
          <a:xfrm>
            <a:off x="358343" y="2378963"/>
            <a:ext cx="144000" cy="143211"/>
          </a:xfrm>
          <a:custGeom>
            <a:avLst/>
            <a:gdLst>
              <a:gd name="T0" fmla="*/ 89 w 154"/>
              <a:gd name="T1" fmla="*/ 89 h 153"/>
              <a:gd name="T2" fmla="*/ 54 w 154"/>
              <a:gd name="T3" fmla="*/ 109 h 153"/>
              <a:gd name="T4" fmla="*/ 20 w 154"/>
              <a:gd name="T5" fmla="*/ 108 h 153"/>
              <a:gd name="T6" fmla="*/ 24 w 154"/>
              <a:gd name="T7" fmla="*/ 143 h 153"/>
              <a:gd name="T8" fmla="*/ 108 w 154"/>
              <a:gd name="T9" fmla="*/ 107 h 153"/>
              <a:gd name="T10" fmla="*/ 144 w 154"/>
              <a:gd name="T11" fmla="*/ 23 h 153"/>
              <a:gd name="T12" fmla="*/ 109 w 154"/>
              <a:gd name="T13" fmla="*/ 19 h 153"/>
              <a:gd name="T14" fmla="*/ 110 w 154"/>
              <a:gd name="T15" fmla="*/ 53 h 153"/>
              <a:gd name="T16" fmla="*/ 89 w 154"/>
              <a:gd name="T17" fmla="*/ 8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" h="153">
                <a:moveTo>
                  <a:pt x="89" y="89"/>
                </a:moveTo>
                <a:cubicBezTo>
                  <a:pt x="76" y="102"/>
                  <a:pt x="60" y="115"/>
                  <a:pt x="54" y="109"/>
                </a:cubicBezTo>
                <a:cubicBezTo>
                  <a:pt x="45" y="100"/>
                  <a:pt x="40" y="92"/>
                  <a:pt x="20" y="108"/>
                </a:cubicBezTo>
                <a:cubicBezTo>
                  <a:pt x="0" y="124"/>
                  <a:pt x="16" y="134"/>
                  <a:pt x="24" y="143"/>
                </a:cubicBezTo>
                <a:cubicBezTo>
                  <a:pt x="34" y="153"/>
                  <a:pt x="71" y="143"/>
                  <a:pt x="108" y="107"/>
                </a:cubicBezTo>
                <a:cubicBezTo>
                  <a:pt x="144" y="70"/>
                  <a:pt x="154" y="33"/>
                  <a:pt x="144" y="23"/>
                </a:cubicBezTo>
                <a:cubicBezTo>
                  <a:pt x="135" y="15"/>
                  <a:pt x="125" y="0"/>
                  <a:pt x="109" y="19"/>
                </a:cubicBezTo>
                <a:cubicBezTo>
                  <a:pt x="93" y="39"/>
                  <a:pt x="101" y="44"/>
                  <a:pt x="110" y="53"/>
                </a:cubicBezTo>
                <a:cubicBezTo>
                  <a:pt x="116" y="59"/>
                  <a:pt x="103" y="75"/>
                  <a:pt x="89" y="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2" y="2304155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TELEFON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6" name="Freeform 221"/>
          <p:cNvSpPr>
            <a:spLocks noChangeAspect="1" noEditPoints="1"/>
          </p:cNvSpPr>
          <p:nvPr/>
        </p:nvSpPr>
        <p:spPr bwMode="auto">
          <a:xfrm>
            <a:off x="358343" y="2883802"/>
            <a:ext cx="144000" cy="89766"/>
          </a:xfrm>
          <a:custGeom>
            <a:avLst/>
            <a:gdLst>
              <a:gd name="T0" fmla="*/ 125 w 130"/>
              <a:gd name="T1" fmla="*/ 21 h 81"/>
              <a:gd name="T2" fmla="*/ 71 w 130"/>
              <a:gd name="T3" fmla="*/ 49 h 81"/>
              <a:gd name="T4" fmla="*/ 65 w 130"/>
              <a:gd name="T5" fmla="*/ 51 h 81"/>
              <a:gd name="T6" fmla="*/ 59 w 130"/>
              <a:gd name="T7" fmla="*/ 49 h 81"/>
              <a:gd name="T8" fmla="*/ 5 w 130"/>
              <a:gd name="T9" fmla="*/ 21 h 81"/>
              <a:gd name="T10" fmla="*/ 2 w 130"/>
              <a:gd name="T11" fmla="*/ 23 h 81"/>
              <a:gd name="T12" fmla="*/ 2 w 130"/>
              <a:gd name="T13" fmla="*/ 74 h 81"/>
              <a:gd name="T14" fmla="*/ 9 w 130"/>
              <a:gd name="T15" fmla="*/ 81 h 81"/>
              <a:gd name="T16" fmla="*/ 121 w 130"/>
              <a:gd name="T17" fmla="*/ 81 h 81"/>
              <a:gd name="T18" fmla="*/ 128 w 130"/>
              <a:gd name="T19" fmla="*/ 74 h 81"/>
              <a:gd name="T20" fmla="*/ 128 w 130"/>
              <a:gd name="T21" fmla="*/ 23 h 81"/>
              <a:gd name="T22" fmla="*/ 125 w 130"/>
              <a:gd name="T23" fmla="*/ 21 h 81"/>
              <a:gd name="T24" fmla="*/ 6 w 130"/>
              <a:gd name="T25" fmla="*/ 7 h 81"/>
              <a:gd name="T26" fmla="*/ 59 w 130"/>
              <a:gd name="T27" fmla="*/ 35 h 81"/>
              <a:gd name="T28" fmla="*/ 65 w 130"/>
              <a:gd name="T29" fmla="*/ 37 h 81"/>
              <a:gd name="T30" fmla="*/ 71 w 130"/>
              <a:gd name="T31" fmla="*/ 35 h 81"/>
              <a:gd name="T32" fmla="*/ 124 w 130"/>
              <a:gd name="T33" fmla="*/ 7 h 81"/>
              <a:gd name="T34" fmla="*/ 124 w 130"/>
              <a:gd name="T35" fmla="*/ 0 h 81"/>
              <a:gd name="T36" fmla="*/ 6 w 130"/>
              <a:gd name="T37" fmla="*/ 0 h 81"/>
              <a:gd name="T38" fmla="*/ 6 w 130"/>
              <a:gd name="T39" fmla="*/ 7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0" h="81">
                <a:moveTo>
                  <a:pt x="125" y="21"/>
                </a:moveTo>
                <a:cubicBezTo>
                  <a:pt x="121" y="23"/>
                  <a:pt x="74" y="48"/>
                  <a:pt x="71" y="49"/>
                </a:cubicBezTo>
                <a:cubicBezTo>
                  <a:pt x="69" y="51"/>
                  <a:pt x="67" y="51"/>
                  <a:pt x="65" y="51"/>
                </a:cubicBezTo>
                <a:cubicBezTo>
                  <a:pt x="63" y="51"/>
                  <a:pt x="61" y="51"/>
                  <a:pt x="59" y="49"/>
                </a:cubicBezTo>
                <a:cubicBezTo>
                  <a:pt x="56" y="48"/>
                  <a:pt x="9" y="23"/>
                  <a:pt x="5" y="21"/>
                </a:cubicBezTo>
                <a:cubicBezTo>
                  <a:pt x="2" y="20"/>
                  <a:pt x="2" y="22"/>
                  <a:pt x="2" y="23"/>
                </a:cubicBezTo>
                <a:cubicBezTo>
                  <a:pt x="2" y="24"/>
                  <a:pt x="2" y="74"/>
                  <a:pt x="2" y="74"/>
                </a:cubicBezTo>
                <a:cubicBezTo>
                  <a:pt x="2" y="77"/>
                  <a:pt x="6" y="81"/>
                  <a:pt x="9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4" y="81"/>
                  <a:pt x="128" y="77"/>
                  <a:pt x="128" y="74"/>
                </a:cubicBezTo>
                <a:cubicBezTo>
                  <a:pt x="128" y="74"/>
                  <a:pt x="128" y="24"/>
                  <a:pt x="128" y="23"/>
                </a:cubicBezTo>
                <a:cubicBezTo>
                  <a:pt x="128" y="22"/>
                  <a:pt x="128" y="20"/>
                  <a:pt x="125" y="21"/>
                </a:cubicBezTo>
                <a:close/>
                <a:moveTo>
                  <a:pt x="6" y="7"/>
                </a:moveTo>
                <a:cubicBezTo>
                  <a:pt x="10" y="9"/>
                  <a:pt x="57" y="35"/>
                  <a:pt x="59" y="35"/>
                </a:cubicBezTo>
                <a:cubicBezTo>
                  <a:pt x="60" y="36"/>
                  <a:pt x="63" y="37"/>
                  <a:pt x="65" y="37"/>
                </a:cubicBezTo>
                <a:cubicBezTo>
                  <a:pt x="67" y="37"/>
                  <a:pt x="70" y="36"/>
                  <a:pt x="71" y="35"/>
                </a:cubicBezTo>
                <a:cubicBezTo>
                  <a:pt x="73" y="35"/>
                  <a:pt x="120" y="9"/>
                  <a:pt x="124" y="7"/>
                </a:cubicBezTo>
                <a:cubicBezTo>
                  <a:pt x="127" y="5"/>
                  <a:pt x="130" y="0"/>
                  <a:pt x="124" y="0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3" y="5"/>
                  <a:pt x="6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xmlns="" id="{6B3126BC-122F-49FC-8D29-FB57EFB63282}"/>
              </a:ext>
            </a:extLst>
          </p:cNvPr>
          <p:cNvSpPr txBox="1"/>
          <p:nvPr/>
        </p:nvSpPr>
        <p:spPr>
          <a:xfrm>
            <a:off x="2058371" y="88164"/>
            <a:ext cx="4799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ENİS ALTIOK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GungsuhChe" panose="02030609000101010101" pitchFamily="49" charset="-127"/>
              <a:cs typeface="Calibri" panose="020F0502020204030204" pitchFamily="34" charset="0"/>
            </a:endParaRP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2080176" y="744882"/>
            <a:ext cx="477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rgbClr val="2F426B"/>
                </a:solidFill>
              </a:rPr>
              <a:t>İŞE ALIM UZMANI</a:t>
            </a:r>
            <a:endParaRPr lang="en-US" sz="1600" dirty="0">
              <a:solidFill>
                <a:srgbClr val="2F426B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127332" y="136713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Freeform 115"/>
          <p:cNvSpPr>
            <a:spLocks noChangeAspect="1" noEditPoints="1"/>
          </p:cNvSpPr>
          <p:nvPr/>
        </p:nvSpPr>
        <p:spPr bwMode="auto">
          <a:xfrm>
            <a:off x="2181332" y="1426985"/>
            <a:ext cx="180000" cy="151303"/>
          </a:xfrm>
          <a:custGeom>
            <a:avLst/>
            <a:gdLst>
              <a:gd name="T0" fmla="*/ 32 w 58"/>
              <a:gd name="T1" fmla="*/ 41 h 49"/>
              <a:gd name="T2" fmla="*/ 27 w 58"/>
              <a:gd name="T3" fmla="*/ 41 h 49"/>
              <a:gd name="T4" fmla="*/ 27 w 58"/>
              <a:gd name="T5" fmla="*/ 35 h 49"/>
              <a:gd name="T6" fmla="*/ 2 w 58"/>
              <a:gd name="T7" fmla="*/ 35 h 49"/>
              <a:gd name="T8" fmla="*/ 2 w 58"/>
              <a:gd name="T9" fmla="*/ 44 h 49"/>
              <a:gd name="T10" fmla="*/ 8 w 58"/>
              <a:gd name="T11" fmla="*/ 49 h 49"/>
              <a:gd name="T12" fmla="*/ 51 w 58"/>
              <a:gd name="T13" fmla="*/ 49 h 49"/>
              <a:gd name="T14" fmla="*/ 56 w 58"/>
              <a:gd name="T15" fmla="*/ 44 h 49"/>
              <a:gd name="T16" fmla="*/ 56 w 58"/>
              <a:gd name="T17" fmla="*/ 35 h 49"/>
              <a:gd name="T18" fmla="*/ 32 w 58"/>
              <a:gd name="T19" fmla="*/ 35 h 49"/>
              <a:gd name="T20" fmla="*/ 32 w 58"/>
              <a:gd name="T21" fmla="*/ 41 h 49"/>
              <a:gd name="T22" fmla="*/ 22 w 58"/>
              <a:gd name="T23" fmla="*/ 6 h 49"/>
              <a:gd name="T24" fmla="*/ 25 w 58"/>
              <a:gd name="T25" fmla="*/ 4 h 49"/>
              <a:gd name="T26" fmla="*/ 34 w 58"/>
              <a:gd name="T27" fmla="*/ 4 h 49"/>
              <a:gd name="T28" fmla="*/ 36 w 58"/>
              <a:gd name="T29" fmla="*/ 6 h 49"/>
              <a:gd name="T30" fmla="*/ 38 w 58"/>
              <a:gd name="T31" fmla="*/ 9 h 49"/>
              <a:gd name="T32" fmla="*/ 21 w 58"/>
              <a:gd name="T33" fmla="*/ 9 h 49"/>
              <a:gd name="T34" fmla="*/ 22 w 58"/>
              <a:gd name="T35" fmla="*/ 6 h 49"/>
              <a:gd name="T36" fmla="*/ 27 w 58"/>
              <a:gd name="T37" fmla="*/ 26 h 49"/>
              <a:gd name="T38" fmla="*/ 32 w 58"/>
              <a:gd name="T39" fmla="*/ 26 h 49"/>
              <a:gd name="T40" fmla="*/ 32 w 58"/>
              <a:gd name="T41" fmla="*/ 32 h 49"/>
              <a:gd name="T42" fmla="*/ 58 w 58"/>
              <a:gd name="T43" fmla="*/ 32 h 49"/>
              <a:gd name="T44" fmla="*/ 57 w 58"/>
              <a:gd name="T45" fmla="*/ 15 h 49"/>
              <a:gd name="T46" fmla="*/ 52 w 58"/>
              <a:gd name="T47" fmla="*/ 9 h 49"/>
              <a:gd name="T48" fmla="*/ 42 w 58"/>
              <a:gd name="T49" fmla="*/ 9 h 49"/>
              <a:gd name="T50" fmla="*/ 39 w 58"/>
              <a:gd name="T51" fmla="*/ 3 h 49"/>
              <a:gd name="T52" fmla="*/ 36 w 58"/>
              <a:gd name="T53" fmla="*/ 0 h 49"/>
              <a:gd name="T54" fmla="*/ 23 w 58"/>
              <a:gd name="T55" fmla="*/ 0 h 49"/>
              <a:gd name="T56" fmla="*/ 19 w 58"/>
              <a:gd name="T57" fmla="*/ 3 h 49"/>
              <a:gd name="T58" fmla="*/ 16 w 58"/>
              <a:gd name="T59" fmla="*/ 9 h 49"/>
              <a:gd name="T60" fmla="*/ 7 w 58"/>
              <a:gd name="T61" fmla="*/ 9 h 49"/>
              <a:gd name="T62" fmla="*/ 1 w 58"/>
              <a:gd name="T63" fmla="*/ 15 h 49"/>
              <a:gd name="T64" fmla="*/ 0 w 58"/>
              <a:gd name="T65" fmla="*/ 32 h 49"/>
              <a:gd name="T66" fmla="*/ 27 w 58"/>
              <a:gd name="T67" fmla="*/ 32 h 49"/>
              <a:gd name="T68" fmla="*/ 27 w 58"/>
              <a:gd name="T69" fmla="*/ 26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49">
                <a:moveTo>
                  <a:pt x="32" y="41"/>
                </a:moveTo>
                <a:cubicBezTo>
                  <a:pt x="27" y="41"/>
                  <a:pt x="27" y="41"/>
                  <a:pt x="27" y="41"/>
                </a:cubicBezTo>
                <a:cubicBezTo>
                  <a:pt x="27" y="35"/>
                  <a:pt x="27" y="35"/>
                  <a:pt x="27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40"/>
                  <a:pt x="2" y="44"/>
                </a:cubicBezTo>
                <a:cubicBezTo>
                  <a:pt x="3" y="46"/>
                  <a:pt x="3" y="49"/>
                  <a:pt x="8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5" y="49"/>
                  <a:pt x="56" y="46"/>
                  <a:pt x="56" y="44"/>
                </a:cubicBezTo>
                <a:cubicBezTo>
                  <a:pt x="56" y="40"/>
                  <a:pt x="56" y="35"/>
                  <a:pt x="56" y="35"/>
                </a:cubicBezTo>
                <a:cubicBezTo>
                  <a:pt x="32" y="35"/>
                  <a:pt x="32" y="35"/>
                  <a:pt x="32" y="35"/>
                </a:cubicBezTo>
                <a:lnTo>
                  <a:pt x="32" y="41"/>
                </a:lnTo>
                <a:close/>
                <a:moveTo>
                  <a:pt x="22" y="6"/>
                </a:moveTo>
                <a:cubicBezTo>
                  <a:pt x="23" y="5"/>
                  <a:pt x="23" y="4"/>
                  <a:pt x="25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5"/>
                  <a:pt x="36" y="6"/>
                </a:cubicBezTo>
                <a:cubicBezTo>
                  <a:pt x="36" y="6"/>
                  <a:pt x="37" y="8"/>
                  <a:pt x="38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8"/>
                  <a:pt x="22" y="6"/>
                  <a:pt x="22" y="6"/>
                </a:cubicBezTo>
                <a:close/>
                <a:moveTo>
                  <a:pt x="27" y="26"/>
                </a:moveTo>
                <a:cubicBezTo>
                  <a:pt x="32" y="26"/>
                  <a:pt x="32" y="26"/>
                  <a:pt x="32" y="26"/>
                </a:cubicBezTo>
                <a:cubicBezTo>
                  <a:pt x="32" y="32"/>
                  <a:pt x="32" y="32"/>
                  <a:pt x="3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7" y="19"/>
                  <a:pt x="57" y="15"/>
                </a:cubicBezTo>
                <a:cubicBezTo>
                  <a:pt x="57" y="11"/>
                  <a:pt x="56" y="9"/>
                  <a:pt x="5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1" y="6"/>
                  <a:pt x="39" y="3"/>
                  <a:pt x="39" y="3"/>
                </a:cubicBezTo>
                <a:cubicBezTo>
                  <a:pt x="38" y="1"/>
                  <a:pt x="38" y="0"/>
                  <a:pt x="3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20" y="1"/>
                  <a:pt x="19" y="3"/>
                </a:cubicBezTo>
                <a:cubicBezTo>
                  <a:pt x="19" y="3"/>
                  <a:pt x="17" y="6"/>
                  <a:pt x="16" y="9"/>
                </a:cubicBezTo>
                <a:cubicBezTo>
                  <a:pt x="7" y="9"/>
                  <a:pt x="7" y="9"/>
                  <a:pt x="7" y="9"/>
                </a:cubicBezTo>
                <a:cubicBezTo>
                  <a:pt x="3" y="9"/>
                  <a:pt x="1" y="11"/>
                  <a:pt x="1" y="15"/>
                </a:cubicBezTo>
                <a:cubicBezTo>
                  <a:pt x="1" y="19"/>
                  <a:pt x="0" y="32"/>
                  <a:pt x="0" y="32"/>
                </a:cubicBezTo>
                <a:cubicBezTo>
                  <a:pt x="27" y="32"/>
                  <a:pt x="27" y="32"/>
                  <a:pt x="27" y="32"/>
                </a:cubicBezTo>
                <a:lnTo>
                  <a:pt x="27" y="26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Metin kutusu 87"/>
          <p:cNvSpPr txBox="1"/>
          <p:nvPr/>
        </p:nvSpPr>
        <p:spPr>
          <a:xfrm>
            <a:off x="2303073" y="1723956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03.2009 - Devam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89" name="Metin kutusu 88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3282" y="1701515"/>
            <a:ext cx="2244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Kampüs Marka Lideri – FRİTO LAY</a:t>
            </a:r>
          </a:p>
        </p:txBody>
      </p:sp>
      <p:sp>
        <p:nvSpPr>
          <p:cNvPr id="90" name="Metin kutusu 89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60227" y="1866779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Istanbul, Turkey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Metin kutusu 90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60226" y="2035051"/>
            <a:ext cx="34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Üniversite kapmüsünde </a:t>
            </a:r>
            <a:r>
              <a:rPr lang="tr-TR" sz="1000" dirty="0" err="1" smtClean="0"/>
              <a:t>Frito</a:t>
            </a:r>
            <a:r>
              <a:rPr lang="tr-TR" sz="1000" dirty="0" smtClean="0"/>
              <a:t> </a:t>
            </a:r>
            <a:r>
              <a:rPr lang="tr-TR" sz="1000" dirty="0" err="1" smtClean="0"/>
              <a:t>Lay</a:t>
            </a:r>
            <a:r>
              <a:rPr lang="tr-TR" sz="1000" dirty="0" smtClean="0"/>
              <a:t> firmasının ürünlerinin tanıtımını yapmak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Kampüste elde edilen gözlemleri firmanın Genel Müdürlüğü’nde yapılan odak grup çalışmalarında anlatmak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Yeni fikirler geliştirerek beklentiye en uygun ürünlerin tasarlanması konusunda destek vermek</a:t>
            </a:r>
          </a:p>
        </p:txBody>
      </p:sp>
      <p:cxnSp>
        <p:nvCxnSpPr>
          <p:cNvPr id="92" name="Düz Bağlayıcı 91"/>
          <p:cNvCxnSpPr/>
          <p:nvPr/>
        </p:nvCxnSpPr>
        <p:spPr>
          <a:xfrm>
            <a:off x="2264775" y="1729668"/>
            <a:ext cx="445" cy="511200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Düz Bağlayıcı 92"/>
          <p:cNvCxnSpPr/>
          <p:nvPr/>
        </p:nvCxnSpPr>
        <p:spPr>
          <a:xfrm>
            <a:off x="343126" y="1593303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Metin kutusu 94"/>
          <p:cNvSpPr txBox="1"/>
          <p:nvPr/>
        </p:nvSpPr>
        <p:spPr>
          <a:xfrm>
            <a:off x="261530" y="1303598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İLETİŞİM</a:t>
            </a:r>
            <a:endParaRPr lang="tr-TR" sz="1400" b="1" dirty="0">
              <a:solidFill>
                <a:schemeClr val="bg1"/>
              </a:solidFill>
            </a:endParaRPr>
          </a:p>
        </p:txBody>
      </p:sp>
      <p:cxnSp>
        <p:nvCxnSpPr>
          <p:cNvPr id="97" name="Düz Bağlayıcı 96"/>
          <p:cNvCxnSpPr/>
          <p:nvPr/>
        </p:nvCxnSpPr>
        <p:spPr>
          <a:xfrm>
            <a:off x="2463708" y="1594709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Metin kutusu 98"/>
          <p:cNvSpPr txBox="1"/>
          <p:nvPr/>
        </p:nvSpPr>
        <p:spPr>
          <a:xfrm>
            <a:off x="2386952" y="1318301"/>
            <a:ext cx="111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İŞ DENEYİMİ</a:t>
            </a:r>
            <a:endParaRPr lang="tr-TR" sz="1400" b="1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2210998" y="178045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1" name="Metin kutusu 100"/>
          <p:cNvSpPr txBox="1"/>
          <p:nvPr/>
        </p:nvSpPr>
        <p:spPr>
          <a:xfrm>
            <a:off x="2303073" y="3115874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06.2008 – 08.2008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02" name="Metin kutusu 101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3282" y="3093433"/>
            <a:ext cx="2244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Kısa Dönem Stajyer– ECZACIBAŞI</a:t>
            </a:r>
          </a:p>
        </p:txBody>
      </p:sp>
      <p:sp>
        <p:nvSpPr>
          <p:cNvPr id="103" name="Metin kutusu 102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60227" y="3258697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Istanbul, Turkey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" name="Metin kutusu 103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60226" y="3455997"/>
            <a:ext cx="338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Firmanın satış departmanında 2 ay boyunca stajyer pozisyonunda farklı sorumlulukları yerine getirmek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Sektördeki trendleri araştırarak yöneticim ile paylaşmak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En çok satan ürünlerin neler olduğu, tercih sebebinin ne olduğu ile araştırma yapmak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Kesilen fatura, zarf, kargo gibi süreçleri yönetmek</a:t>
            </a: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210998" y="317237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6" name="Metin kutusu 105"/>
          <p:cNvSpPr txBox="1"/>
          <p:nvPr/>
        </p:nvSpPr>
        <p:spPr>
          <a:xfrm>
            <a:off x="2302435" y="4511455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09.2007 – 05.2008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07" name="Metin kutusu 106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2644" y="4489014"/>
            <a:ext cx="2244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Satış Temsilcisi – ZARA</a:t>
            </a:r>
          </a:p>
        </p:txBody>
      </p:sp>
      <p:sp>
        <p:nvSpPr>
          <p:cNvPr id="108" name="Metin kutusu 107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9589" y="4654278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Istanbul, Turkey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9" name="Metin kutusu 108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9588" y="4851578"/>
            <a:ext cx="338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Türkiye’nin en büyük mağazalarından birinde satış temsilcisi olarak bir çok sorumluluk almak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Kasa düzenini sağlayarak gün kapamalarını tamamlamak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İade-değişim gibi süreçlerin yönetilmesi ve takip edilmesi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Stok sayımı gibi karmaşık konuların tamamlanması</a:t>
            </a:r>
            <a:endParaRPr lang="tr-TR" sz="1000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210998" y="456795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2129133" y="7748002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3" name="Düz Bağlayıcı 112"/>
          <p:cNvCxnSpPr/>
          <p:nvPr/>
        </p:nvCxnSpPr>
        <p:spPr>
          <a:xfrm>
            <a:off x="2264775" y="8110535"/>
            <a:ext cx="445" cy="122400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Düz Bağlayıcı 113"/>
          <p:cNvCxnSpPr/>
          <p:nvPr/>
        </p:nvCxnSpPr>
        <p:spPr>
          <a:xfrm>
            <a:off x="2463708" y="7975576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Metin kutusu 114"/>
          <p:cNvSpPr txBox="1"/>
          <p:nvPr/>
        </p:nvSpPr>
        <p:spPr>
          <a:xfrm>
            <a:off x="2386952" y="7699168"/>
            <a:ext cx="725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EĞİTİM</a:t>
            </a:r>
            <a:endParaRPr lang="tr-TR" sz="1400" b="1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2210998" y="818036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7" name="Metin kutusu 116"/>
          <p:cNvSpPr txBox="1"/>
          <p:nvPr/>
        </p:nvSpPr>
        <p:spPr>
          <a:xfrm>
            <a:off x="2386952" y="8109542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09.2006 – 06.2011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18" name="Metin kutusu 117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8087101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Uluslararası İlişikiler – İSTANBUL ÜNİVERSİTESİ</a:t>
            </a:r>
          </a:p>
        </p:txBody>
      </p:sp>
      <p:sp>
        <p:nvSpPr>
          <p:cNvPr id="120" name="Metin kutusu 119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8289463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Lisans Eğitimi – GPA : 3,02 – İstanbul TÜRKYİE</a:t>
            </a: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210998" y="869990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2" name="Metin kutusu 121"/>
          <p:cNvSpPr txBox="1"/>
          <p:nvPr/>
        </p:nvSpPr>
        <p:spPr>
          <a:xfrm>
            <a:off x="2386952" y="8648125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09.2008 – 12.2008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23" name="Metin kutusu 122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8625684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İşletme – PARİS ÜNİVERSİTESİ</a:t>
            </a:r>
          </a:p>
        </p:txBody>
      </p:sp>
      <p:sp>
        <p:nvSpPr>
          <p:cNvPr id="124" name="Metin kutusu 123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8828046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Erasmus Programı – GPA : 3,54 – Madrid İSPANYA</a:t>
            </a: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2210998" y="928119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6" name="Metin kutusu 125"/>
          <p:cNvSpPr txBox="1"/>
          <p:nvPr/>
        </p:nvSpPr>
        <p:spPr>
          <a:xfrm>
            <a:off x="2386952" y="9229421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09.2002 – 06.2006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27" name="Metin kutusu 126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9206980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Türkçe&amp; Matematik – İSTANBUL LİSESİ</a:t>
            </a:r>
          </a:p>
        </p:txBody>
      </p:sp>
      <p:sp>
        <p:nvSpPr>
          <p:cNvPr id="128" name="Metin kutusu 127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9409342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GPA: 4,60 – İstanbul Türkiye </a:t>
            </a:r>
          </a:p>
        </p:txBody>
      </p:sp>
      <p:sp>
        <p:nvSpPr>
          <p:cNvPr id="129" name="Metin kutusu 128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2" y="3438969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err="1" smtClean="0">
                <a:solidFill>
                  <a:schemeClr val="bg1">
                    <a:lumMod val="85000"/>
                  </a:schemeClr>
                </a:solidFill>
              </a:rPr>
              <a:t>kaan.skype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0" name="Freeform 18"/>
          <p:cNvSpPr>
            <a:spLocks noChangeAspect="1" noEditPoints="1"/>
          </p:cNvSpPr>
          <p:nvPr/>
        </p:nvSpPr>
        <p:spPr bwMode="auto">
          <a:xfrm rot="60000">
            <a:off x="358343" y="3305832"/>
            <a:ext cx="144000" cy="146457"/>
          </a:xfrm>
          <a:custGeom>
            <a:avLst/>
            <a:gdLst>
              <a:gd name="T0" fmla="*/ 579 w 596"/>
              <a:gd name="T1" fmla="*/ 366 h 606"/>
              <a:gd name="T2" fmla="*/ 586 w 596"/>
              <a:gd name="T3" fmla="*/ 306 h 606"/>
              <a:gd name="T4" fmla="*/ 301 w 596"/>
              <a:gd name="T5" fmla="*/ 23 h 606"/>
              <a:gd name="T6" fmla="*/ 253 w 596"/>
              <a:gd name="T7" fmla="*/ 25 h 606"/>
              <a:gd name="T8" fmla="*/ 166 w 596"/>
              <a:gd name="T9" fmla="*/ 0 h 606"/>
              <a:gd name="T10" fmla="*/ 0 w 596"/>
              <a:gd name="T11" fmla="*/ 166 h 606"/>
              <a:gd name="T12" fmla="*/ 23 w 596"/>
              <a:gd name="T13" fmla="*/ 248 h 606"/>
              <a:gd name="T14" fmla="*/ 18 w 596"/>
              <a:gd name="T15" fmla="*/ 306 h 606"/>
              <a:gd name="T16" fmla="*/ 301 w 596"/>
              <a:gd name="T17" fmla="*/ 591 h 606"/>
              <a:gd name="T18" fmla="*/ 353 w 596"/>
              <a:gd name="T19" fmla="*/ 586 h 606"/>
              <a:gd name="T20" fmla="*/ 431 w 596"/>
              <a:gd name="T21" fmla="*/ 606 h 606"/>
              <a:gd name="T22" fmla="*/ 596 w 596"/>
              <a:gd name="T23" fmla="*/ 441 h 606"/>
              <a:gd name="T24" fmla="*/ 579 w 596"/>
              <a:gd name="T25" fmla="*/ 366 h 606"/>
              <a:gd name="T26" fmla="*/ 449 w 596"/>
              <a:gd name="T27" fmla="*/ 441 h 606"/>
              <a:gd name="T28" fmla="*/ 391 w 596"/>
              <a:gd name="T29" fmla="*/ 486 h 606"/>
              <a:gd name="T30" fmla="*/ 301 w 596"/>
              <a:gd name="T31" fmla="*/ 501 h 606"/>
              <a:gd name="T32" fmla="*/ 201 w 596"/>
              <a:gd name="T33" fmla="*/ 481 h 606"/>
              <a:gd name="T34" fmla="*/ 153 w 596"/>
              <a:gd name="T35" fmla="*/ 439 h 606"/>
              <a:gd name="T36" fmla="*/ 136 w 596"/>
              <a:gd name="T37" fmla="*/ 388 h 606"/>
              <a:gd name="T38" fmla="*/ 146 w 596"/>
              <a:gd name="T39" fmla="*/ 361 h 606"/>
              <a:gd name="T40" fmla="*/ 176 w 596"/>
              <a:gd name="T41" fmla="*/ 348 h 606"/>
              <a:gd name="T42" fmla="*/ 201 w 596"/>
              <a:gd name="T43" fmla="*/ 358 h 606"/>
              <a:gd name="T44" fmla="*/ 218 w 596"/>
              <a:gd name="T45" fmla="*/ 383 h 606"/>
              <a:gd name="T46" fmla="*/ 233 w 596"/>
              <a:gd name="T47" fmla="*/ 411 h 606"/>
              <a:gd name="T48" fmla="*/ 258 w 596"/>
              <a:gd name="T49" fmla="*/ 431 h 606"/>
              <a:gd name="T50" fmla="*/ 298 w 596"/>
              <a:gd name="T51" fmla="*/ 436 h 606"/>
              <a:gd name="T52" fmla="*/ 356 w 596"/>
              <a:gd name="T53" fmla="*/ 421 h 606"/>
              <a:gd name="T54" fmla="*/ 379 w 596"/>
              <a:gd name="T55" fmla="*/ 386 h 606"/>
              <a:gd name="T56" fmla="*/ 366 w 596"/>
              <a:gd name="T57" fmla="*/ 361 h 606"/>
              <a:gd name="T58" fmla="*/ 336 w 596"/>
              <a:gd name="T59" fmla="*/ 343 h 606"/>
              <a:gd name="T60" fmla="*/ 283 w 596"/>
              <a:gd name="T61" fmla="*/ 331 h 606"/>
              <a:gd name="T62" fmla="*/ 211 w 596"/>
              <a:gd name="T63" fmla="*/ 308 h 606"/>
              <a:gd name="T64" fmla="*/ 161 w 596"/>
              <a:gd name="T65" fmla="*/ 273 h 606"/>
              <a:gd name="T66" fmla="*/ 143 w 596"/>
              <a:gd name="T67" fmla="*/ 216 h 606"/>
              <a:gd name="T68" fmla="*/ 161 w 596"/>
              <a:gd name="T69" fmla="*/ 158 h 606"/>
              <a:gd name="T70" fmla="*/ 216 w 596"/>
              <a:gd name="T71" fmla="*/ 118 h 606"/>
              <a:gd name="T72" fmla="*/ 301 w 596"/>
              <a:gd name="T73" fmla="*/ 106 h 606"/>
              <a:gd name="T74" fmla="*/ 366 w 596"/>
              <a:gd name="T75" fmla="*/ 116 h 606"/>
              <a:gd name="T76" fmla="*/ 414 w 596"/>
              <a:gd name="T77" fmla="*/ 138 h 606"/>
              <a:gd name="T78" fmla="*/ 441 w 596"/>
              <a:gd name="T79" fmla="*/ 168 h 606"/>
              <a:gd name="T80" fmla="*/ 451 w 596"/>
              <a:gd name="T81" fmla="*/ 201 h 606"/>
              <a:gd name="T82" fmla="*/ 439 w 596"/>
              <a:gd name="T83" fmla="*/ 228 h 606"/>
              <a:gd name="T84" fmla="*/ 409 w 596"/>
              <a:gd name="T85" fmla="*/ 241 h 606"/>
              <a:gd name="T86" fmla="*/ 384 w 596"/>
              <a:gd name="T87" fmla="*/ 233 h 606"/>
              <a:gd name="T88" fmla="*/ 369 w 596"/>
              <a:gd name="T89" fmla="*/ 211 h 606"/>
              <a:gd name="T90" fmla="*/ 343 w 596"/>
              <a:gd name="T91" fmla="*/ 181 h 606"/>
              <a:gd name="T92" fmla="*/ 296 w 596"/>
              <a:gd name="T93" fmla="*/ 168 h 606"/>
              <a:gd name="T94" fmla="*/ 246 w 596"/>
              <a:gd name="T95" fmla="*/ 181 h 606"/>
              <a:gd name="T96" fmla="*/ 228 w 596"/>
              <a:gd name="T97" fmla="*/ 208 h 606"/>
              <a:gd name="T98" fmla="*/ 233 w 596"/>
              <a:gd name="T99" fmla="*/ 226 h 606"/>
              <a:gd name="T100" fmla="*/ 251 w 596"/>
              <a:gd name="T101" fmla="*/ 238 h 606"/>
              <a:gd name="T102" fmla="*/ 273 w 596"/>
              <a:gd name="T103" fmla="*/ 246 h 606"/>
              <a:gd name="T104" fmla="*/ 313 w 596"/>
              <a:gd name="T105" fmla="*/ 256 h 606"/>
              <a:gd name="T106" fmla="*/ 376 w 596"/>
              <a:gd name="T107" fmla="*/ 273 h 606"/>
              <a:gd name="T108" fmla="*/ 424 w 596"/>
              <a:gd name="T109" fmla="*/ 296 h 606"/>
              <a:gd name="T110" fmla="*/ 456 w 596"/>
              <a:gd name="T111" fmla="*/ 328 h 606"/>
              <a:gd name="T112" fmla="*/ 469 w 596"/>
              <a:gd name="T113" fmla="*/ 378 h 606"/>
              <a:gd name="T114" fmla="*/ 449 w 596"/>
              <a:gd name="T115" fmla="*/ 441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96" h="606">
                <a:moveTo>
                  <a:pt x="579" y="366"/>
                </a:moveTo>
                <a:cubicBezTo>
                  <a:pt x="584" y="348"/>
                  <a:pt x="586" y="328"/>
                  <a:pt x="586" y="306"/>
                </a:cubicBezTo>
                <a:cubicBezTo>
                  <a:pt x="586" y="148"/>
                  <a:pt x="459" y="23"/>
                  <a:pt x="301" y="23"/>
                </a:cubicBezTo>
                <a:cubicBezTo>
                  <a:pt x="286" y="23"/>
                  <a:pt x="268" y="23"/>
                  <a:pt x="253" y="25"/>
                </a:cubicBezTo>
                <a:cubicBezTo>
                  <a:pt x="228" y="10"/>
                  <a:pt x="198" y="0"/>
                  <a:pt x="166" y="0"/>
                </a:cubicBezTo>
                <a:cubicBezTo>
                  <a:pt x="76" y="0"/>
                  <a:pt x="0" y="76"/>
                  <a:pt x="0" y="166"/>
                </a:cubicBezTo>
                <a:cubicBezTo>
                  <a:pt x="0" y="196"/>
                  <a:pt x="8" y="226"/>
                  <a:pt x="23" y="248"/>
                </a:cubicBezTo>
                <a:cubicBezTo>
                  <a:pt x="20" y="268"/>
                  <a:pt x="18" y="286"/>
                  <a:pt x="18" y="306"/>
                </a:cubicBezTo>
                <a:cubicBezTo>
                  <a:pt x="18" y="464"/>
                  <a:pt x="146" y="591"/>
                  <a:pt x="301" y="591"/>
                </a:cubicBezTo>
                <a:cubicBezTo>
                  <a:pt x="321" y="591"/>
                  <a:pt x="338" y="589"/>
                  <a:pt x="353" y="586"/>
                </a:cubicBezTo>
                <a:cubicBezTo>
                  <a:pt x="379" y="599"/>
                  <a:pt x="404" y="606"/>
                  <a:pt x="431" y="606"/>
                </a:cubicBezTo>
                <a:cubicBezTo>
                  <a:pt x="524" y="606"/>
                  <a:pt x="596" y="531"/>
                  <a:pt x="596" y="441"/>
                </a:cubicBezTo>
                <a:cubicBezTo>
                  <a:pt x="596" y="413"/>
                  <a:pt x="591" y="388"/>
                  <a:pt x="579" y="366"/>
                </a:cubicBezTo>
                <a:close/>
                <a:moveTo>
                  <a:pt x="449" y="441"/>
                </a:moveTo>
                <a:cubicBezTo>
                  <a:pt x="434" y="461"/>
                  <a:pt x="416" y="476"/>
                  <a:pt x="391" y="486"/>
                </a:cubicBezTo>
                <a:cubicBezTo>
                  <a:pt x="366" y="496"/>
                  <a:pt x="336" y="501"/>
                  <a:pt x="301" y="501"/>
                </a:cubicBezTo>
                <a:cubicBezTo>
                  <a:pt x="261" y="501"/>
                  <a:pt x="226" y="494"/>
                  <a:pt x="201" y="481"/>
                </a:cubicBezTo>
                <a:cubicBezTo>
                  <a:pt x="181" y="469"/>
                  <a:pt x="166" y="456"/>
                  <a:pt x="153" y="439"/>
                </a:cubicBezTo>
                <a:cubicBezTo>
                  <a:pt x="141" y="421"/>
                  <a:pt x="136" y="403"/>
                  <a:pt x="136" y="388"/>
                </a:cubicBezTo>
                <a:cubicBezTo>
                  <a:pt x="136" y="376"/>
                  <a:pt x="138" y="368"/>
                  <a:pt x="146" y="361"/>
                </a:cubicBezTo>
                <a:cubicBezTo>
                  <a:pt x="153" y="353"/>
                  <a:pt x="163" y="348"/>
                  <a:pt x="176" y="348"/>
                </a:cubicBezTo>
                <a:cubicBezTo>
                  <a:pt x="186" y="348"/>
                  <a:pt x="193" y="353"/>
                  <a:pt x="201" y="358"/>
                </a:cubicBezTo>
                <a:cubicBezTo>
                  <a:pt x="208" y="363"/>
                  <a:pt x="213" y="371"/>
                  <a:pt x="218" y="383"/>
                </a:cubicBezTo>
                <a:cubicBezTo>
                  <a:pt x="223" y="393"/>
                  <a:pt x="228" y="403"/>
                  <a:pt x="233" y="411"/>
                </a:cubicBezTo>
                <a:cubicBezTo>
                  <a:pt x="241" y="418"/>
                  <a:pt x="248" y="426"/>
                  <a:pt x="258" y="431"/>
                </a:cubicBezTo>
                <a:cubicBezTo>
                  <a:pt x="268" y="433"/>
                  <a:pt x="283" y="436"/>
                  <a:pt x="298" y="436"/>
                </a:cubicBezTo>
                <a:cubicBezTo>
                  <a:pt x="323" y="436"/>
                  <a:pt x="341" y="431"/>
                  <a:pt x="356" y="421"/>
                </a:cubicBezTo>
                <a:cubicBezTo>
                  <a:pt x="371" y="413"/>
                  <a:pt x="379" y="401"/>
                  <a:pt x="379" y="386"/>
                </a:cubicBezTo>
                <a:cubicBezTo>
                  <a:pt x="379" y="376"/>
                  <a:pt x="374" y="366"/>
                  <a:pt x="366" y="361"/>
                </a:cubicBezTo>
                <a:cubicBezTo>
                  <a:pt x="358" y="353"/>
                  <a:pt x="348" y="346"/>
                  <a:pt x="336" y="343"/>
                </a:cubicBezTo>
                <a:cubicBezTo>
                  <a:pt x="323" y="338"/>
                  <a:pt x="306" y="336"/>
                  <a:pt x="283" y="331"/>
                </a:cubicBezTo>
                <a:cubicBezTo>
                  <a:pt x="253" y="323"/>
                  <a:pt x="228" y="316"/>
                  <a:pt x="211" y="308"/>
                </a:cubicBezTo>
                <a:cubicBezTo>
                  <a:pt x="188" y="298"/>
                  <a:pt x="173" y="288"/>
                  <a:pt x="161" y="273"/>
                </a:cubicBezTo>
                <a:cubicBezTo>
                  <a:pt x="148" y="256"/>
                  <a:pt x="143" y="238"/>
                  <a:pt x="143" y="216"/>
                </a:cubicBezTo>
                <a:cubicBezTo>
                  <a:pt x="143" y="193"/>
                  <a:pt x="148" y="173"/>
                  <a:pt x="161" y="158"/>
                </a:cubicBezTo>
                <a:cubicBezTo>
                  <a:pt x="173" y="141"/>
                  <a:pt x="193" y="128"/>
                  <a:pt x="216" y="118"/>
                </a:cubicBezTo>
                <a:cubicBezTo>
                  <a:pt x="241" y="111"/>
                  <a:pt x="268" y="106"/>
                  <a:pt x="301" y="106"/>
                </a:cubicBezTo>
                <a:cubicBezTo>
                  <a:pt x="326" y="106"/>
                  <a:pt x="348" y="108"/>
                  <a:pt x="366" y="116"/>
                </a:cubicBezTo>
                <a:cubicBezTo>
                  <a:pt x="386" y="121"/>
                  <a:pt x="401" y="128"/>
                  <a:pt x="414" y="138"/>
                </a:cubicBezTo>
                <a:cubicBezTo>
                  <a:pt x="426" y="148"/>
                  <a:pt x="436" y="158"/>
                  <a:pt x="441" y="168"/>
                </a:cubicBezTo>
                <a:cubicBezTo>
                  <a:pt x="446" y="181"/>
                  <a:pt x="451" y="191"/>
                  <a:pt x="451" y="201"/>
                </a:cubicBezTo>
                <a:cubicBezTo>
                  <a:pt x="451" y="213"/>
                  <a:pt x="446" y="221"/>
                  <a:pt x="439" y="228"/>
                </a:cubicBezTo>
                <a:cubicBezTo>
                  <a:pt x="431" y="238"/>
                  <a:pt x="421" y="241"/>
                  <a:pt x="409" y="241"/>
                </a:cubicBezTo>
                <a:cubicBezTo>
                  <a:pt x="399" y="241"/>
                  <a:pt x="391" y="238"/>
                  <a:pt x="384" y="233"/>
                </a:cubicBezTo>
                <a:cubicBezTo>
                  <a:pt x="379" y="228"/>
                  <a:pt x="374" y="221"/>
                  <a:pt x="369" y="211"/>
                </a:cubicBezTo>
                <a:cubicBezTo>
                  <a:pt x="361" y="198"/>
                  <a:pt x="351" y="188"/>
                  <a:pt x="343" y="181"/>
                </a:cubicBezTo>
                <a:cubicBezTo>
                  <a:pt x="333" y="173"/>
                  <a:pt x="316" y="168"/>
                  <a:pt x="296" y="168"/>
                </a:cubicBezTo>
                <a:cubicBezTo>
                  <a:pt x="273" y="168"/>
                  <a:pt x="258" y="173"/>
                  <a:pt x="246" y="181"/>
                </a:cubicBezTo>
                <a:cubicBezTo>
                  <a:pt x="233" y="188"/>
                  <a:pt x="228" y="198"/>
                  <a:pt x="228" y="208"/>
                </a:cubicBezTo>
                <a:cubicBezTo>
                  <a:pt x="228" y="216"/>
                  <a:pt x="231" y="221"/>
                  <a:pt x="233" y="226"/>
                </a:cubicBezTo>
                <a:cubicBezTo>
                  <a:pt x="238" y="231"/>
                  <a:pt x="243" y="233"/>
                  <a:pt x="251" y="238"/>
                </a:cubicBezTo>
                <a:cubicBezTo>
                  <a:pt x="258" y="241"/>
                  <a:pt x="266" y="243"/>
                  <a:pt x="273" y="246"/>
                </a:cubicBezTo>
                <a:cubicBezTo>
                  <a:pt x="281" y="248"/>
                  <a:pt x="293" y="251"/>
                  <a:pt x="313" y="256"/>
                </a:cubicBezTo>
                <a:cubicBezTo>
                  <a:pt x="336" y="261"/>
                  <a:pt x="356" y="266"/>
                  <a:pt x="376" y="273"/>
                </a:cubicBezTo>
                <a:cubicBezTo>
                  <a:pt x="394" y="278"/>
                  <a:pt x="411" y="286"/>
                  <a:pt x="424" y="296"/>
                </a:cubicBezTo>
                <a:cubicBezTo>
                  <a:pt x="439" y="303"/>
                  <a:pt x="449" y="316"/>
                  <a:pt x="456" y="328"/>
                </a:cubicBezTo>
                <a:cubicBezTo>
                  <a:pt x="464" y="343"/>
                  <a:pt x="469" y="358"/>
                  <a:pt x="469" y="378"/>
                </a:cubicBezTo>
                <a:cubicBezTo>
                  <a:pt x="469" y="401"/>
                  <a:pt x="461" y="423"/>
                  <a:pt x="449" y="4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Metin kutusu 130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2" y="1872398"/>
            <a:ext cx="1364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Örnek Sok, No: 15-3, 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</a:rPr>
              <a:t>Sarıyer, Istanbul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2" name="Metin kutusu 131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2" y="2467040"/>
            <a:ext cx="1414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05XX XXX XX XX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" name="Metin kutusu 132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3" y="2790062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E-MAİL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34" name="Metin kutusu 133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2" y="3273758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SKYPE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35" name="Düz Bağlayıcı 134"/>
          <p:cNvCxnSpPr/>
          <p:nvPr/>
        </p:nvCxnSpPr>
        <p:spPr>
          <a:xfrm>
            <a:off x="343126" y="4709972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Metin kutusu 135"/>
          <p:cNvSpPr txBox="1"/>
          <p:nvPr/>
        </p:nvSpPr>
        <p:spPr>
          <a:xfrm>
            <a:off x="261530" y="4420267"/>
            <a:ext cx="1399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KİŞİSEL BİLGİLER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37" name="Freeform 260"/>
          <p:cNvSpPr>
            <a:spLocks noChangeAspect="1" noEditPoints="1"/>
          </p:cNvSpPr>
          <p:nvPr/>
        </p:nvSpPr>
        <p:spPr bwMode="auto">
          <a:xfrm>
            <a:off x="329242" y="4890883"/>
            <a:ext cx="144000" cy="144000"/>
          </a:xfrm>
          <a:custGeom>
            <a:avLst/>
            <a:gdLst>
              <a:gd name="T0" fmla="*/ 0 w 185"/>
              <a:gd name="T1" fmla="*/ 92 h 185"/>
              <a:gd name="T2" fmla="*/ 123 w 185"/>
              <a:gd name="T3" fmla="*/ 65 h 185"/>
              <a:gd name="T4" fmla="*/ 133 w 185"/>
              <a:gd name="T5" fmla="*/ 59 h 185"/>
              <a:gd name="T6" fmla="*/ 146 w 185"/>
              <a:gd name="T7" fmla="*/ 56 h 185"/>
              <a:gd name="T8" fmla="*/ 143 w 185"/>
              <a:gd name="T9" fmla="*/ 51 h 185"/>
              <a:gd name="T10" fmla="*/ 134 w 185"/>
              <a:gd name="T11" fmla="*/ 43 h 185"/>
              <a:gd name="T12" fmla="*/ 128 w 185"/>
              <a:gd name="T13" fmla="*/ 43 h 185"/>
              <a:gd name="T14" fmla="*/ 123 w 185"/>
              <a:gd name="T15" fmla="*/ 39 h 185"/>
              <a:gd name="T16" fmla="*/ 111 w 185"/>
              <a:gd name="T17" fmla="*/ 35 h 185"/>
              <a:gd name="T18" fmla="*/ 113 w 185"/>
              <a:gd name="T19" fmla="*/ 47 h 185"/>
              <a:gd name="T20" fmla="*/ 108 w 185"/>
              <a:gd name="T21" fmla="*/ 57 h 185"/>
              <a:gd name="T22" fmla="*/ 99 w 185"/>
              <a:gd name="T23" fmla="*/ 50 h 185"/>
              <a:gd name="T24" fmla="*/ 85 w 185"/>
              <a:gd name="T25" fmla="*/ 43 h 185"/>
              <a:gd name="T26" fmla="*/ 89 w 185"/>
              <a:gd name="T27" fmla="*/ 33 h 185"/>
              <a:gd name="T28" fmla="*/ 102 w 185"/>
              <a:gd name="T29" fmla="*/ 28 h 185"/>
              <a:gd name="T30" fmla="*/ 100 w 185"/>
              <a:gd name="T31" fmla="*/ 23 h 185"/>
              <a:gd name="T32" fmla="*/ 91 w 185"/>
              <a:gd name="T33" fmla="*/ 24 h 185"/>
              <a:gd name="T34" fmla="*/ 81 w 185"/>
              <a:gd name="T35" fmla="*/ 18 h 185"/>
              <a:gd name="T36" fmla="*/ 82 w 185"/>
              <a:gd name="T37" fmla="*/ 25 h 185"/>
              <a:gd name="T38" fmla="*/ 76 w 185"/>
              <a:gd name="T39" fmla="*/ 25 h 185"/>
              <a:gd name="T40" fmla="*/ 68 w 185"/>
              <a:gd name="T41" fmla="*/ 19 h 185"/>
              <a:gd name="T42" fmla="*/ 61 w 185"/>
              <a:gd name="T43" fmla="*/ 23 h 185"/>
              <a:gd name="T44" fmla="*/ 69 w 185"/>
              <a:gd name="T45" fmla="*/ 24 h 185"/>
              <a:gd name="T46" fmla="*/ 63 w 185"/>
              <a:gd name="T47" fmla="*/ 28 h 185"/>
              <a:gd name="T48" fmla="*/ 27 w 185"/>
              <a:gd name="T49" fmla="*/ 51 h 185"/>
              <a:gd name="T50" fmla="*/ 32 w 185"/>
              <a:gd name="T51" fmla="*/ 57 h 185"/>
              <a:gd name="T52" fmla="*/ 38 w 185"/>
              <a:gd name="T53" fmla="*/ 65 h 185"/>
              <a:gd name="T54" fmla="*/ 36 w 185"/>
              <a:gd name="T55" fmla="*/ 76 h 185"/>
              <a:gd name="T56" fmla="*/ 43 w 185"/>
              <a:gd name="T57" fmla="*/ 89 h 185"/>
              <a:gd name="T58" fmla="*/ 52 w 185"/>
              <a:gd name="T59" fmla="*/ 103 h 185"/>
              <a:gd name="T60" fmla="*/ 57 w 185"/>
              <a:gd name="T61" fmla="*/ 109 h 185"/>
              <a:gd name="T62" fmla="*/ 51 w 185"/>
              <a:gd name="T63" fmla="*/ 95 h 185"/>
              <a:gd name="T64" fmla="*/ 61 w 185"/>
              <a:gd name="T65" fmla="*/ 108 h 185"/>
              <a:gd name="T66" fmla="*/ 73 w 185"/>
              <a:gd name="T67" fmla="*/ 122 h 185"/>
              <a:gd name="T68" fmla="*/ 89 w 185"/>
              <a:gd name="T69" fmla="*/ 129 h 185"/>
              <a:gd name="T70" fmla="*/ 103 w 185"/>
              <a:gd name="T71" fmla="*/ 140 h 185"/>
              <a:gd name="T72" fmla="*/ 108 w 185"/>
              <a:gd name="T73" fmla="*/ 138 h 185"/>
              <a:gd name="T74" fmla="*/ 102 w 185"/>
              <a:gd name="T75" fmla="*/ 129 h 185"/>
              <a:gd name="T76" fmla="*/ 95 w 185"/>
              <a:gd name="T77" fmla="*/ 126 h 185"/>
              <a:gd name="T78" fmla="*/ 94 w 185"/>
              <a:gd name="T79" fmla="*/ 115 h 185"/>
              <a:gd name="T80" fmla="*/ 83 w 185"/>
              <a:gd name="T81" fmla="*/ 120 h 185"/>
              <a:gd name="T82" fmla="*/ 81 w 185"/>
              <a:gd name="T83" fmla="*/ 101 h 185"/>
              <a:gd name="T84" fmla="*/ 89 w 185"/>
              <a:gd name="T85" fmla="*/ 99 h 185"/>
              <a:gd name="T86" fmla="*/ 95 w 185"/>
              <a:gd name="T87" fmla="*/ 97 h 185"/>
              <a:gd name="T88" fmla="*/ 103 w 185"/>
              <a:gd name="T89" fmla="*/ 101 h 185"/>
              <a:gd name="T90" fmla="*/ 107 w 185"/>
              <a:gd name="T91" fmla="*/ 99 h 185"/>
              <a:gd name="T92" fmla="*/ 113 w 185"/>
              <a:gd name="T93" fmla="*/ 86 h 185"/>
              <a:gd name="T94" fmla="*/ 112 w 185"/>
              <a:gd name="T95" fmla="*/ 82 h 185"/>
              <a:gd name="T96" fmla="*/ 121 w 185"/>
              <a:gd name="T97" fmla="*/ 75 h 185"/>
              <a:gd name="T98" fmla="*/ 128 w 185"/>
              <a:gd name="T99" fmla="*/ 69 h 185"/>
              <a:gd name="T100" fmla="*/ 132 w 185"/>
              <a:gd name="T101" fmla="*/ 63 h 185"/>
              <a:gd name="T102" fmla="*/ 123 w 185"/>
              <a:gd name="T103" fmla="*/ 65 h 185"/>
              <a:gd name="T104" fmla="*/ 142 w 185"/>
              <a:gd name="T105" fmla="*/ 143 h 185"/>
              <a:gd name="T106" fmla="*/ 131 w 185"/>
              <a:gd name="T107" fmla="*/ 138 h 185"/>
              <a:gd name="T108" fmla="*/ 121 w 185"/>
              <a:gd name="T109" fmla="*/ 138 h 185"/>
              <a:gd name="T110" fmla="*/ 114 w 185"/>
              <a:gd name="T111" fmla="*/ 137 h 185"/>
              <a:gd name="T112" fmla="*/ 111 w 185"/>
              <a:gd name="T113" fmla="*/ 147 h 185"/>
              <a:gd name="T114" fmla="*/ 108 w 185"/>
              <a:gd name="T115" fmla="*/ 161 h 185"/>
              <a:gd name="T116" fmla="*/ 148 w 185"/>
              <a:gd name="T117" fmla="*/ 14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5" h="185">
                <a:moveTo>
                  <a:pt x="185" y="92"/>
                </a:moveTo>
                <a:cubicBezTo>
                  <a:pt x="185" y="143"/>
                  <a:pt x="144" y="185"/>
                  <a:pt x="93" y="185"/>
                </a:cubicBez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3" y="0"/>
                </a:cubicBezTo>
                <a:cubicBezTo>
                  <a:pt x="144" y="0"/>
                  <a:pt x="185" y="41"/>
                  <a:pt x="185" y="92"/>
                </a:cubicBezTo>
                <a:close/>
                <a:moveTo>
                  <a:pt x="123" y="65"/>
                </a:moveTo>
                <a:cubicBezTo>
                  <a:pt x="123" y="65"/>
                  <a:pt x="124" y="63"/>
                  <a:pt x="124" y="62"/>
                </a:cubicBezTo>
                <a:cubicBezTo>
                  <a:pt x="125" y="61"/>
                  <a:pt x="126" y="61"/>
                  <a:pt x="127" y="60"/>
                </a:cubicBezTo>
                <a:cubicBezTo>
                  <a:pt x="129" y="59"/>
                  <a:pt x="131" y="59"/>
                  <a:pt x="133" y="59"/>
                </a:cubicBezTo>
                <a:cubicBezTo>
                  <a:pt x="135" y="58"/>
                  <a:pt x="138" y="58"/>
                  <a:pt x="139" y="60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7"/>
                  <a:pt x="145" y="57"/>
                  <a:pt x="146" y="56"/>
                </a:cubicBezTo>
                <a:cubicBezTo>
                  <a:pt x="146" y="55"/>
                  <a:pt x="146" y="53"/>
                  <a:pt x="146" y="53"/>
                </a:cubicBezTo>
                <a:cubicBezTo>
                  <a:pt x="144" y="53"/>
                  <a:pt x="143" y="51"/>
                  <a:pt x="143" y="50"/>
                </a:cubicBezTo>
                <a:cubicBezTo>
                  <a:pt x="143" y="50"/>
                  <a:pt x="143" y="50"/>
                  <a:pt x="143" y="51"/>
                </a:cubicBezTo>
                <a:cubicBezTo>
                  <a:pt x="143" y="49"/>
                  <a:pt x="140" y="50"/>
                  <a:pt x="140" y="50"/>
                </a:cubicBezTo>
                <a:cubicBezTo>
                  <a:pt x="137" y="49"/>
                  <a:pt x="137" y="47"/>
                  <a:pt x="136" y="45"/>
                </a:cubicBezTo>
                <a:cubicBezTo>
                  <a:pt x="136" y="44"/>
                  <a:pt x="135" y="44"/>
                  <a:pt x="134" y="43"/>
                </a:cubicBezTo>
                <a:cubicBezTo>
                  <a:pt x="134" y="42"/>
                  <a:pt x="133" y="40"/>
                  <a:pt x="132" y="40"/>
                </a:cubicBezTo>
                <a:cubicBezTo>
                  <a:pt x="132" y="40"/>
                  <a:pt x="130" y="43"/>
                  <a:pt x="130" y="43"/>
                </a:cubicBezTo>
                <a:cubicBezTo>
                  <a:pt x="129" y="42"/>
                  <a:pt x="128" y="43"/>
                  <a:pt x="128" y="43"/>
                </a:cubicBezTo>
                <a:cubicBezTo>
                  <a:pt x="127" y="44"/>
                  <a:pt x="126" y="44"/>
                  <a:pt x="126" y="44"/>
                </a:cubicBezTo>
                <a:cubicBezTo>
                  <a:pt x="128" y="43"/>
                  <a:pt x="125" y="42"/>
                  <a:pt x="123" y="42"/>
                </a:cubicBezTo>
                <a:cubicBezTo>
                  <a:pt x="125" y="42"/>
                  <a:pt x="124" y="40"/>
                  <a:pt x="123" y="39"/>
                </a:cubicBezTo>
                <a:cubicBezTo>
                  <a:pt x="124" y="39"/>
                  <a:pt x="124" y="39"/>
                  <a:pt x="124" y="39"/>
                </a:cubicBezTo>
                <a:cubicBezTo>
                  <a:pt x="124" y="38"/>
                  <a:pt x="120" y="37"/>
                  <a:pt x="119" y="36"/>
                </a:cubicBezTo>
                <a:cubicBezTo>
                  <a:pt x="118" y="36"/>
                  <a:pt x="112" y="35"/>
                  <a:pt x="111" y="35"/>
                </a:cubicBezTo>
                <a:cubicBezTo>
                  <a:pt x="110" y="36"/>
                  <a:pt x="112" y="39"/>
                  <a:pt x="112" y="40"/>
                </a:cubicBezTo>
                <a:cubicBezTo>
                  <a:pt x="112" y="41"/>
                  <a:pt x="110" y="42"/>
                  <a:pt x="110" y="43"/>
                </a:cubicBezTo>
                <a:cubicBezTo>
                  <a:pt x="110" y="45"/>
                  <a:pt x="114" y="44"/>
                  <a:pt x="113" y="47"/>
                </a:cubicBezTo>
                <a:cubicBezTo>
                  <a:pt x="112" y="49"/>
                  <a:pt x="110" y="49"/>
                  <a:pt x="109" y="51"/>
                </a:cubicBezTo>
                <a:cubicBezTo>
                  <a:pt x="108" y="52"/>
                  <a:pt x="109" y="54"/>
                  <a:pt x="110" y="55"/>
                </a:cubicBezTo>
                <a:cubicBezTo>
                  <a:pt x="111" y="55"/>
                  <a:pt x="109" y="57"/>
                  <a:pt x="108" y="57"/>
                </a:cubicBezTo>
                <a:cubicBezTo>
                  <a:pt x="106" y="58"/>
                  <a:pt x="105" y="55"/>
                  <a:pt x="104" y="53"/>
                </a:cubicBezTo>
                <a:cubicBezTo>
                  <a:pt x="104" y="52"/>
                  <a:pt x="104" y="50"/>
                  <a:pt x="102" y="49"/>
                </a:cubicBezTo>
                <a:cubicBezTo>
                  <a:pt x="101" y="49"/>
                  <a:pt x="99" y="49"/>
                  <a:pt x="99" y="50"/>
                </a:cubicBezTo>
                <a:cubicBezTo>
                  <a:pt x="98" y="48"/>
                  <a:pt x="95" y="47"/>
                  <a:pt x="94" y="46"/>
                </a:cubicBezTo>
                <a:cubicBezTo>
                  <a:pt x="91" y="46"/>
                  <a:pt x="89" y="46"/>
                  <a:pt x="87" y="46"/>
                </a:cubicBezTo>
                <a:cubicBezTo>
                  <a:pt x="88" y="46"/>
                  <a:pt x="87" y="42"/>
                  <a:pt x="85" y="43"/>
                </a:cubicBezTo>
                <a:cubicBezTo>
                  <a:pt x="85" y="42"/>
                  <a:pt x="85" y="40"/>
                  <a:pt x="85" y="39"/>
                </a:cubicBezTo>
                <a:cubicBezTo>
                  <a:pt x="85" y="38"/>
                  <a:pt x="86" y="37"/>
                  <a:pt x="87" y="36"/>
                </a:cubicBezTo>
                <a:cubicBezTo>
                  <a:pt x="87" y="36"/>
                  <a:pt x="89" y="33"/>
                  <a:pt x="89" y="33"/>
                </a:cubicBezTo>
                <a:cubicBezTo>
                  <a:pt x="91" y="33"/>
                  <a:pt x="93" y="33"/>
                  <a:pt x="95" y="32"/>
                </a:cubicBezTo>
                <a:cubicBezTo>
                  <a:pt x="96" y="30"/>
                  <a:pt x="96" y="29"/>
                  <a:pt x="97" y="27"/>
                </a:cubicBezTo>
                <a:cubicBezTo>
                  <a:pt x="99" y="26"/>
                  <a:pt x="101" y="28"/>
                  <a:pt x="102" y="28"/>
                </a:cubicBezTo>
                <a:cubicBezTo>
                  <a:pt x="105" y="28"/>
                  <a:pt x="105" y="26"/>
                  <a:pt x="103" y="24"/>
                </a:cubicBezTo>
                <a:cubicBezTo>
                  <a:pt x="105" y="24"/>
                  <a:pt x="104" y="22"/>
                  <a:pt x="103" y="21"/>
                </a:cubicBezTo>
                <a:cubicBezTo>
                  <a:pt x="102" y="21"/>
                  <a:pt x="98" y="22"/>
                  <a:pt x="100" y="23"/>
                </a:cubicBezTo>
                <a:cubicBezTo>
                  <a:pt x="99" y="23"/>
                  <a:pt x="96" y="29"/>
                  <a:pt x="95" y="26"/>
                </a:cubicBezTo>
                <a:cubicBezTo>
                  <a:pt x="94" y="25"/>
                  <a:pt x="94" y="22"/>
                  <a:pt x="93" y="22"/>
                </a:cubicBezTo>
                <a:cubicBezTo>
                  <a:pt x="92" y="22"/>
                  <a:pt x="91" y="23"/>
                  <a:pt x="91" y="24"/>
                </a:cubicBezTo>
                <a:cubicBezTo>
                  <a:pt x="92" y="23"/>
                  <a:pt x="88" y="21"/>
                  <a:pt x="87" y="21"/>
                </a:cubicBezTo>
                <a:cubicBezTo>
                  <a:pt x="89" y="20"/>
                  <a:pt x="87" y="19"/>
                  <a:pt x="86" y="18"/>
                </a:cubicBezTo>
                <a:cubicBezTo>
                  <a:pt x="85" y="17"/>
                  <a:pt x="82" y="17"/>
                  <a:pt x="81" y="18"/>
                </a:cubicBezTo>
                <a:cubicBezTo>
                  <a:pt x="79" y="21"/>
                  <a:pt x="83" y="21"/>
                  <a:pt x="85" y="22"/>
                </a:cubicBezTo>
                <a:cubicBezTo>
                  <a:pt x="85" y="22"/>
                  <a:pt x="86" y="23"/>
                  <a:pt x="86" y="23"/>
                </a:cubicBezTo>
                <a:cubicBezTo>
                  <a:pt x="85" y="24"/>
                  <a:pt x="83" y="24"/>
                  <a:pt x="82" y="25"/>
                </a:cubicBezTo>
                <a:cubicBezTo>
                  <a:pt x="82" y="26"/>
                  <a:pt x="83" y="27"/>
                  <a:pt x="82" y="28"/>
                </a:cubicBezTo>
                <a:cubicBezTo>
                  <a:pt x="81" y="27"/>
                  <a:pt x="81" y="25"/>
                  <a:pt x="80" y="24"/>
                </a:cubicBezTo>
                <a:cubicBezTo>
                  <a:pt x="81" y="26"/>
                  <a:pt x="76" y="25"/>
                  <a:pt x="76" y="25"/>
                </a:cubicBezTo>
                <a:cubicBezTo>
                  <a:pt x="74" y="25"/>
                  <a:pt x="71" y="26"/>
                  <a:pt x="70" y="24"/>
                </a:cubicBezTo>
                <a:cubicBezTo>
                  <a:pt x="70" y="24"/>
                  <a:pt x="70" y="21"/>
                  <a:pt x="71" y="22"/>
                </a:cubicBezTo>
                <a:cubicBezTo>
                  <a:pt x="69" y="21"/>
                  <a:pt x="69" y="20"/>
                  <a:pt x="68" y="19"/>
                </a:cubicBezTo>
                <a:cubicBezTo>
                  <a:pt x="64" y="21"/>
                  <a:pt x="60" y="22"/>
                  <a:pt x="57" y="24"/>
                </a:cubicBezTo>
                <a:cubicBezTo>
                  <a:pt x="57" y="24"/>
                  <a:pt x="58" y="24"/>
                  <a:pt x="58" y="24"/>
                </a:cubicBezTo>
                <a:cubicBezTo>
                  <a:pt x="59" y="24"/>
                  <a:pt x="60" y="23"/>
                  <a:pt x="61" y="23"/>
                </a:cubicBezTo>
                <a:cubicBezTo>
                  <a:pt x="62" y="22"/>
                  <a:pt x="65" y="21"/>
                  <a:pt x="66" y="22"/>
                </a:cubicBezTo>
                <a:cubicBezTo>
                  <a:pt x="67" y="21"/>
                  <a:pt x="67" y="21"/>
                  <a:pt x="67" y="21"/>
                </a:cubicBezTo>
                <a:cubicBezTo>
                  <a:pt x="67" y="22"/>
                  <a:pt x="68" y="23"/>
                  <a:pt x="69" y="24"/>
                </a:cubicBezTo>
                <a:cubicBezTo>
                  <a:pt x="68" y="24"/>
                  <a:pt x="66" y="24"/>
                  <a:pt x="65" y="24"/>
                </a:cubicBezTo>
                <a:cubicBezTo>
                  <a:pt x="65" y="24"/>
                  <a:pt x="63" y="25"/>
                  <a:pt x="63" y="26"/>
                </a:cubicBezTo>
                <a:cubicBezTo>
                  <a:pt x="63" y="26"/>
                  <a:pt x="64" y="27"/>
                  <a:pt x="63" y="28"/>
                </a:cubicBezTo>
                <a:cubicBezTo>
                  <a:pt x="62" y="27"/>
                  <a:pt x="61" y="25"/>
                  <a:pt x="58" y="25"/>
                </a:cubicBezTo>
                <a:cubicBezTo>
                  <a:pt x="57" y="25"/>
                  <a:pt x="56" y="25"/>
                  <a:pt x="56" y="25"/>
                </a:cubicBezTo>
                <a:cubicBezTo>
                  <a:pt x="44" y="31"/>
                  <a:pt x="34" y="40"/>
                  <a:pt x="27" y="51"/>
                </a:cubicBezTo>
                <a:cubicBezTo>
                  <a:pt x="28" y="52"/>
                  <a:pt x="28" y="52"/>
                  <a:pt x="29" y="52"/>
                </a:cubicBezTo>
                <a:cubicBezTo>
                  <a:pt x="30" y="53"/>
                  <a:pt x="29" y="56"/>
                  <a:pt x="31" y="54"/>
                </a:cubicBezTo>
                <a:cubicBezTo>
                  <a:pt x="32" y="55"/>
                  <a:pt x="32" y="56"/>
                  <a:pt x="32" y="57"/>
                </a:cubicBezTo>
                <a:cubicBezTo>
                  <a:pt x="37" y="60"/>
                  <a:pt x="37" y="60"/>
                  <a:pt x="37" y="60"/>
                </a:cubicBezTo>
                <a:cubicBezTo>
                  <a:pt x="38" y="61"/>
                  <a:pt x="39" y="62"/>
                  <a:pt x="39" y="63"/>
                </a:cubicBezTo>
                <a:cubicBezTo>
                  <a:pt x="40" y="63"/>
                  <a:pt x="39" y="64"/>
                  <a:pt x="38" y="65"/>
                </a:cubicBezTo>
                <a:cubicBezTo>
                  <a:pt x="38" y="65"/>
                  <a:pt x="36" y="63"/>
                  <a:pt x="36" y="63"/>
                </a:cubicBezTo>
                <a:cubicBezTo>
                  <a:pt x="36" y="64"/>
                  <a:pt x="36" y="67"/>
                  <a:pt x="37" y="67"/>
                </a:cubicBezTo>
                <a:cubicBezTo>
                  <a:pt x="35" y="67"/>
                  <a:pt x="36" y="74"/>
                  <a:pt x="36" y="76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7"/>
                  <a:pt x="37" y="83"/>
                  <a:pt x="39" y="83"/>
                </a:cubicBezTo>
                <a:cubicBezTo>
                  <a:pt x="38" y="83"/>
                  <a:pt x="42" y="88"/>
                  <a:pt x="43" y="89"/>
                </a:cubicBezTo>
                <a:cubicBezTo>
                  <a:pt x="44" y="90"/>
                  <a:pt x="46" y="91"/>
                  <a:pt x="47" y="92"/>
                </a:cubicBezTo>
                <a:cubicBezTo>
                  <a:pt x="48" y="94"/>
                  <a:pt x="48" y="96"/>
                  <a:pt x="50" y="98"/>
                </a:cubicBezTo>
                <a:cubicBezTo>
                  <a:pt x="50" y="99"/>
                  <a:pt x="53" y="101"/>
                  <a:pt x="52" y="103"/>
                </a:cubicBezTo>
                <a:cubicBezTo>
                  <a:pt x="52" y="103"/>
                  <a:pt x="52" y="103"/>
                  <a:pt x="52" y="103"/>
                </a:cubicBezTo>
                <a:cubicBezTo>
                  <a:pt x="52" y="105"/>
                  <a:pt x="55" y="105"/>
                  <a:pt x="56" y="106"/>
                </a:cubicBezTo>
                <a:cubicBezTo>
                  <a:pt x="56" y="107"/>
                  <a:pt x="56" y="110"/>
                  <a:pt x="57" y="109"/>
                </a:cubicBezTo>
                <a:cubicBezTo>
                  <a:pt x="57" y="106"/>
                  <a:pt x="56" y="104"/>
                  <a:pt x="54" y="102"/>
                </a:cubicBezTo>
                <a:cubicBezTo>
                  <a:pt x="53" y="100"/>
                  <a:pt x="53" y="99"/>
                  <a:pt x="52" y="98"/>
                </a:cubicBezTo>
                <a:cubicBezTo>
                  <a:pt x="52" y="97"/>
                  <a:pt x="51" y="96"/>
                  <a:pt x="51" y="95"/>
                </a:cubicBezTo>
                <a:cubicBezTo>
                  <a:pt x="51" y="95"/>
                  <a:pt x="54" y="96"/>
                  <a:pt x="54" y="96"/>
                </a:cubicBezTo>
                <a:cubicBezTo>
                  <a:pt x="53" y="98"/>
                  <a:pt x="58" y="103"/>
                  <a:pt x="59" y="104"/>
                </a:cubicBezTo>
                <a:cubicBezTo>
                  <a:pt x="59" y="105"/>
                  <a:pt x="62" y="108"/>
                  <a:pt x="61" y="108"/>
                </a:cubicBezTo>
                <a:cubicBezTo>
                  <a:pt x="62" y="108"/>
                  <a:pt x="64" y="111"/>
                  <a:pt x="65" y="112"/>
                </a:cubicBezTo>
                <a:cubicBezTo>
                  <a:pt x="66" y="114"/>
                  <a:pt x="66" y="116"/>
                  <a:pt x="67" y="118"/>
                </a:cubicBezTo>
                <a:cubicBezTo>
                  <a:pt x="67" y="120"/>
                  <a:pt x="71" y="121"/>
                  <a:pt x="73" y="122"/>
                </a:cubicBezTo>
                <a:cubicBezTo>
                  <a:pt x="74" y="123"/>
                  <a:pt x="76" y="124"/>
                  <a:pt x="78" y="125"/>
                </a:cubicBezTo>
                <a:cubicBezTo>
                  <a:pt x="80" y="126"/>
                  <a:pt x="81" y="125"/>
                  <a:pt x="83" y="125"/>
                </a:cubicBezTo>
                <a:cubicBezTo>
                  <a:pt x="86" y="124"/>
                  <a:pt x="86" y="128"/>
                  <a:pt x="89" y="129"/>
                </a:cubicBezTo>
                <a:cubicBezTo>
                  <a:pt x="90" y="130"/>
                  <a:pt x="94" y="131"/>
                  <a:pt x="95" y="130"/>
                </a:cubicBezTo>
                <a:cubicBezTo>
                  <a:pt x="95" y="131"/>
                  <a:pt x="98" y="136"/>
                  <a:pt x="98" y="136"/>
                </a:cubicBezTo>
                <a:cubicBezTo>
                  <a:pt x="99" y="137"/>
                  <a:pt x="101" y="138"/>
                  <a:pt x="103" y="140"/>
                </a:cubicBezTo>
                <a:cubicBezTo>
                  <a:pt x="103" y="139"/>
                  <a:pt x="103" y="139"/>
                  <a:pt x="103" y="138"/>
                </a:cubicBezTo>
                <a:cubicBezTo>
                  <a:pt x="103" y="140"/>
                  <a:pt x="105" y="142"/>
                  <a:pt x="106" y="142"/>
                </a:cubicBezTo>
                <a:cubicBezTo>
                  <a:pt x="108" y="142"/>
                  <a:pt x="108" y="139"/>
                  <a:pt x="108" y="138"/>
                </a:cubicBezTo>
                <a:cubicBezTo>
                  <a:pt x="106" y="139"/>
                  <a:pt x="104" y="138"/>
                  <a:pt x="102" y="136"/>
                </a:cubicBezTo>
                <a:cubicBezTo>
                  <a:pt x="102" y="135"/>
                  <a:pt x="100" y="132"/>
                  <a:pt x="102" y="132"/>
                </a:cubicBezTo>
                <a:cubicBezTo>
                  <a:pt x="104" y="132"/>
                  <a:pt x="102" y="130"/>
                  <a:pt x="102" y="129"/>
                </a:cubicBezTo>
                <a:cubicBezTo>
                  <a:pt x="102" y="127"/>
                  <a:pt x="100" y="126"/>
                  <a:pt x="99" y="124"/>
                </a:cubicBezTo>
                <a:cubicBezTo>
                  <a:pt x="99" y="126"/>
                  <a:pt x="96" y="125"/>
                  <a:pt x="96" y="124"/>
                </a:cubicBezTo>
                <a:cubicBezTo>
                  <a:pt x="96" y="125"/>
                  <a:pt x="95" y="125"/>
                  <a:pt x="95" y="126"/>
                </a:cubicBezTo>
                <a:cubicBezTo>
                  <a:pt x="95" y="126"/>
                  <a:pt x="94" y="126"/>
                  <a:pt x="93" y="126"/>
                </a:cubicBezTo>
                <a:cubicBezTo>
                  <a:pt x="94" y="124"/>
                  <a:pt x="94" y="122"/>
                  <a:pt x="94" y="121"/>
                </a:cubicBezTo>
                <a:cubicBezTo>
                  <a:pt x="95" y="119"/>
                  <a:pt x="99" y="114"/>
                  <a:pt x="94" y="115"/>
                </a:cubicBezTo>
                <a:cubicBezTo>
                  <a:pt x="92" y="115"/>
                  <a:pt x="91" y="115"/>
                  <a:pt x="90" y="117"/>
                </a:cubicBezTo>
                <a:cubicBezTo>
                  <a:pt x="90" y="119"/>
                  <a:pt x="90" y="120"/>
                  <a:pt x="88" y="121"/>
                </a:cubicBezTo>
                <a:cubicBezTo>
                  <a:pt x="87" y="121"/>
                  <a:pt x="84" y="121"/>
                  <a:pt x="83" y="120"/>
                </a:cubicBezTo>
                <a:cubicBezTo>
                  <a:pt x="80" y="119"/>
                  <a:pt x="79" y="115"/>
                  <a:pt x="79" y="112"/>
                </a:cubicBezTo>
                <a:cubicBezTo>
                  <a:pt x="79" y="109"/>
                  <a:pt x="80" y="106"/>
                  <a:pt x="79" y="103"/>
                </a:cubicBezTo>
                <a:cubicBezTo>
                  <a:pt x="79" y="102"/>
                  <a:pt x="80" y="101"/>
                  <a:pt x="81" y="101"/>
                </a:cubicBezTo>
                <a:cubicBezTo>
                  <a:pt x="82" y="100"/>
                  <a:pt x="83" y="101"/>
                  <a:pt x="83" y="100"/>
                </a:cubicBezTo>
                <a:cubicBezTo>
                  <a:pt x="82" y="99"/>
                  <a:pt x="82" y="99"/>
                  <a:pt x="82" y="99"/>
                </a:cubicBezTo>
                <a:cubicBezTo>
                  <a:pt x="84" y="100"/>
                  <a:pt x="87" y="98"/>
                  <a:pt x="89" y="99"/>
                </a:cubicBezTo>
                <a:cubicBezTo>
                  <a:pt x="90" y="100"/>
                  <a:pt x="91" y="100"/>
                  <a:pt x="91" y="99"/>
                </a:cubicBezTo>
                <a:cubicBezTo>
                  <a:pt x="92" y="98"/>
                  <a:pt x="91" y="97"/>
                  <a:pt x="91" y="96"/>
                </a:cubicBezTo>
                <a:cubicBezTo>
                  <a:pt x="91" y="98"/>
                  <a:pt x="93" y="98"/>
                  <a:pt x="95" y="97"/>
                </a:cubicBezTo>
                <a:cubicBezTo>
                  <a:pt x="95" y="98"/>
                  <a:pt x="97" y="97"/>
                  <a:pt x="98" y="98"/>
                </a:cubicBezTo>
                <a:cubicBezTo>
                  <a:pt x="100" y="99"/>
                  <a:pt x="100" y="100"/>
                  <a:pt x="102" y="99"/>
                </a:cubicBezTo>
                <a:cubicBezTo>
                  <a:pt x="103" y="100"/>
                  <a:pt x="103" y="100"/>
                  <a:pt x="103" y="101"/>
                </a:cubicBezTo>
                <a:cubicBezTo>
                  <a:pt x="103" y="103"/>
                  <a:pt x="104" y="106"/>
                  <a:pt x="105" y="107"/>
                </a:cubicBezTo>
                <a:cubicBezTo>
                  <a:pt x="108" y="108"/>
                  <a:pt x="107" y="104"/>
                  <a:pt x="107" y="103"/>
                </a:cubicBezTo>
                <a:cubicBezTo>
                  <a:pt x="107" y="99"/>
                  <a:pt x="107" y="99"/>
                  <a:pt x="107" y="99"/>
                </a:cubicBezTo>
                <a:cubicBezTo>
                  <a:pt x="103" y="98"/>
                  <a:pt x="104" y="95"/>
                  <a:pt x="107" y="93"/>
                </a:cubicBezTo>
                <a:cubicBezTo>
                  <a:pt x="107" y="92"/>
                  <a:pt x="110" y="91"/>
                  <a:pt x="111" y="90"/>
                </a:cubicBezTo>
                <a:cubicBezTo>
                  <a:pt x="112" y="90"/>
                  <a:pt x="113" y="88"/>
                  <a:pt x="113" y="86"/>
                </a:cubicBezTo>
                <a:cubicBezTo>
                  <a:pt x="113" y="86"/>
                  <a:pt x="114" y="86"/>
                  <a:pt x="114" y="85"/>
                </a:cubicBezTo>
                <a:cubicBezTo>
                  <a:pt x="114" y="85"/>
                  <a:pt x="112" y="84"/>
                  <a:pt x="112" y="84"/>
                </a:cubicBezTo>
                <a:cubicBezTo>
                  <a:pt x="113" y="83"/>
                  <a:pt x="113" y="83"/>
                  <a:pt x="112" y="82"/>
                </a:cubicBezTo>
                <a:cubicBezTo>
                  <a:pt x="113" y="81"/>
                  <a:pt x="113" y="80"/>
                  <a:pt x="114" y="80"/>
                </a:cubicBezTo>
                <a:cubicBezTo>
                  <a:pt x="115" y="81"/>
                  <a:pt x="118" y="79"/>
                  <a:pt x="117" y="78"/>
                </a:cubicBezTo>
                <a:cubicBezTo>
                  <a:pt x="118" y="76"/>
                  <a:pt x="121" y="77"/>
                  <a:pt x="121" y="75"/>
                </a:cubicBezTo>
                <a:cubicBezTo>
                  <a:pt x="123" y="76"/>
                  <a:pt x="122" y="74"/>
                  <a:pt x="123" y="72"/>
                </a:cubicBezTo>
                <a:cubicBezTo>
                  <a:pt x="124" y="71"/>
                  <a:pt x="125" y="71"/>
                  <a:pt x="126" y="71"/>
                </a:cubicBezTo>
                <a:cubicBezTo>
                  <a:pt x="126" y="71"/>
                  <a:pt x="129" y="69"/>
                  <a:pt x="128" y="69"/>
                </a:cubicBezTo>
                <a:cubicBezTo>
                  <a:pt x="130" y="69"/>
                  <a:pt x="134" y="67"/>
                  <a:pt x="131" y="65"/>
                </a:cubicBezTo>
                <a:cubicBezTo>
                  <a:pt x="132" y="64"/>
                  <a:pt x="130" y="64"/>
                  <a:pt x="129" y="63"/>
                </a:cubicBezTo>
                <a:cubicBezTo>
                  <a:pt x="130" y="63"/>
                  <a:pt x="131" y="64"/>
                  <a:pt x="132" y="63"/>
                </a:cubicBezTo>
                <a:cubicBezTo>
                  <a:pt x="133" y="62"/>
                  <a:pt x="132" y="61"/>
                  <a:pt x="131" y="61"/>
                </a:cubicBezTo>
                <a:cubicBezTo>
                  <a:pt x="129" y="61"/>
                  <a:pt x="127" y="62"/>
                  <a:pt x="126" y="63"/>
                </a:cubicBezTo>
                <a:cubicBezTo>
                  <a:pt x="125" y="63"/>
                  <a:pt x="124" y="65"/>
                  <a:pt x="123" y="65"/>
                </a:cubicBezTo>
                <a:close/>
                <a:moveTo>
                  <a:pt x="148" y="145"/>
                </a:moveTo>
                <a:cubicBezTo>
                  <a:pt x="148" y="145"/>
                  <a:pt x="146" y="145"/>
                  <a:pt x="145" y="144"/>
                </a:cubicBezTo>
                <a:cubicBezTo>
                  <a:pt x="144" y="144"/>
                  <a:pt x="144" y="144"/>
                  <a:pt x="142" y="143"/>
                </a:cubicBezTo>
                <a:cubicBezTo>
                  <a:pt x="143" y="141"/>
                  <a:pt x="140" y="140"/>
                  <a:pt x="138" y="139"/>
                </a:cubicBezTo>
                <a:cubicBezTo>
                  <a:pt x="137" y="138"/>
                  <a:pt x="136" y="136"/>
                  <a:pt x="133" y="137"/>
                </a:cubicBezTo>
                <a:cubicBezTo>
                  <a:pt x="133" y="137"/>
                  <a:pt x="131" y="138"/>
                  <a:pt x="131" y="138"/>
                </a:cubicBezTo>
                <a:cubicBezTo>
                  <a:pt x="130" y="137"/>
                  <a:pt x="129" y="136"/>
                  <a:pt x="127" y="136"/>
                </a:cubicBezTo>
                <a:cubicBezTo>
                  <a:pt x="125" y="135"/>
                  <a:pt x="124" y="133"/>
                  <a:pt x="122" y="135"/>
                </a:cubicBezTo>
                <a:cubicBezTo>
                  <a:pt x="121" y="136"/>
                  <a:pt x="121" y="137"/>
                  <a:pt x="121" y="138"/>
                </a:cubicBezTo>
                <a:cubicBezTo>
                  <a:pt x="119" y="137"/>
                  <a:pt x="122" y="135"/>
                  <a:pt x="121" y="134"/>
                </a:cubicBezTo>
                <a:cubicBezTo>
                  <a:pt x="120" y="132"/>
                  <a:pt x="117" y="135"/>
                  <a:pt x="116" y="136"/>
                </a:cubicBezTo>
                <a:cubicBezTo>
                  <a:pt x="115" y="136"/>
                  <a:pt x="114" y="137"/>
                  <a:pt x="114" y="137"/>
                </a:cubicBezTo>
                <a:cubicBezTo>
                  <a:pt x="113" y="138"/>
                  <a:pt x="113" y="139"/>
                  <a:pt x="113" y="140"/>
                </a:cubicBezTo>
                <a:cubicBezTo>
                  <a:pt x="112" y="139"/>
                  <a:pt x="110" y="139"/>
                  <a:pt x="110" y="139"/>
                </a:cubicBezTo>
                <a:cubicBezTo>
                  <a:pt x="110" y="141"/>
                  <a:pt x="110" y="144"/>
                  <a:pt x="111" y="147"/>
                </a:cubicBezTo>
                <a:cubicBezTo>
                  <a:pt x="111" y="149"/>
                  <a:pt x="111" y="152"/>
                  <a:pt x="110" y="153"/>
                </a:cubicBezTo>
                <a:cubicBezTo>
                  <a:pt x="108" y="154"/>
                  <a:pt x="106" y="156"/>
                  <a:pt x="106" y="158"/>
                </a:cubicBezTo>
                <a:cubicBezTo>
                  <a:pt x="106" y="159"/>
                  <a:pt x="106" y="161"/>
                  <a:pt x="108" y="161"/>
                </a:cubicBezTo>
                <a:cubicBezTo>
                  <a:pt x="108" y="163"/>
                  <a:pt x="106" y="164"/>
                  <a:pt x="106" y="166"/>
                </a:cubicBezTo>
                <a:cubicBezTo>
                  <a:pt x="106" y="166"/>
                  <a:pt x="106" y="167"/>
                  <a:pt x="106" y="168"/>
                </a:cubicBezTo>
                <a:cubicBezTo>
                  <a:pt x="123" y="165"/>
                  <a:pt x="137" y="157"/>
                  <a:pt x="148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Metin kutusu 137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3" y="5012023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İstanbul - Türkiye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9" name="Metin kutusu 138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3" y="4846473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DOĞUM YERİ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3" name="Freeform 116"/>
          <p:cNvSpPr>
            <a:spLocks noChangeAspect="1" noEditPoints="1"/>
          </p:cNvSpPr>
          <p:nvPr/>
        </p:nvSpPr>
        <p:spPr bwMode="auto">
          <a:xfrm>
            <a:off x="346540" y="5378859"/>
            <a:ext cx="122400" cy="137315"/>
          </a:xfrm>
          <a:custGeom>
            <a:avLst/>
            <a:gdLst>
              <a:gd name="T0" fmla="*/ 430 w 525"/>
              <a:gd name="T1" fmla="*/ 53 h 591"/>
              <a:gd name="T2" fmla="*/ 402 w 525"/>
              <a:gd name="T3" fmla="*/ 0 h 591"/>
              <a:gd name="T4" fmla="*/ 373 w 525"/>
              <a:gd name="T5" fmla="*/ 53 h 591"/>
              <a:gd name="T6" fmla="*/ 151 w 525"/>
              <a:gd name="T7" fmla="*/ 29 h 591"/>
              <a:gd name="T8" fmla="*/ 93 w 525"/>
              <a:gd name="T9" fmla="*/ 29 h 591"/>
              <a:gd name="T10" fmla="*/ 7 w 525"/>
              <a:gd name="T11" fmla="*/ 53 h 591"/>
              <a:gd name="T12" fmla="*/ 0 w 525"/>
              <a:gd name="T13" fmla="*/ 584 h 591"/>
              <a:gd name="T14" fmla="*/ 518 w 525"/>
              <a:gd name="T15" fmla="*/ 591 h 591"/>
              <a:gd name="T16" fmla="*/ 525 w 525"/>
              <a:gd name="T17" fmla="*/ 60 h 591"/>
              <a:gd name="T18" fmla="*/ 387 w 525"/>
              <a:gd name="T19" fmla="*/ 29 h 591"/>
              <a:gd name="T20" fmla="*/ 416 w 525"/>
              <a:gd name="T21" fmla="*/ 29 h 591"/>
              <a:gd name="T22" fmla="*/ 402 w 525"/>
              <a:gd name="T23" fmla="*/ 107 h 591"/>
              <a:gd name="T24" fmla="*/ 387 w 525"/>
              <a:gd name="T25" fmla="*/ 29 h 591"/>
              <a:gd name="T26" fmla="*/ 122 w 525"/>
              <a:gd name="T27" fmla="*/ 14 h 591"/>
              <a:gd name="T28" fmla="*/ 137 w 525"/>
              <a:gd name="T29" fmla="*/ 92 h 591"/>
              <a:gd name="T30" fmla="*/ 107 w 525"/>
              <a:gd name="T31" fmla="*/ 92 h 591"/>
              <a:gd name="T32" fmla="*/ 511 w 525"/>
              <a:gd name="T33" fmla="*/ 577 h 591"/>
              <a:gd name="T34" fmla="*/ 14 w 525"/>
              <a:gd name="T35" fmla="*/ 177 h 591"/>
              <a:gd name="T36" fmla="*/ 511 w 525"/>
              <a:gd name="T37" fmla="*/ 577 h 591"/>
              <a:gd name="T38" fmla="*/ 14 w 525"/>
              <a:gd name="T39" fmla="*/ 163 h 591"/>
              <a:gd name="T40" fmla="*/ 93 w 525"/>
              <a:gd name="T41" fmla="*/ 67 h 591"/>
              <a:gd name="T42" fmla="*/ 122 w 525"/>
              <a:gd name="T43" fmla="*/ 121 h 591"/>
              <a:gd name="T44" fmla="*/ 151 w 525"/>
              <a:gd name="T45" fmla="*/ 67 h 591"/>
              <a:gd name="T46" fmla="*/ 373 w 525"/>
              <a:gd name="T47" fmla="*/ 92 h 591"/>
              <a:gd name="T48" fmla="*/ 430 w 525"/>
              <a:gd name="T49" fmla="*/ 92 h 591"/>
              <a:gd name="T50" fmla="*/ 511 w 525"/>
              <a:gd name="T51" fmla="*/ 67 h 591"/>
              <a:gd name="T52" fmla="*/ 62 w 525"/>
              <a:gd name="T53" fmla="*/ 521 h 591"/>
              <a:gd name="T54" fmla="*/ 469 w 525"/>
              <a:gd name="T55" fmla="*/ 514 h 591"/>
              <a:gd name="T56" fmla="*/ 462 w 525"/>
              <a:gd name="T57" fmla="*/ 234 h 591"/>
              <a:gd name="T58" fmla="*/ 55 w 525"/>
              <a:gd name="T59" fmla="*/ 241 h 591"/>
              <a:gd name="T60" fmla="*/ 62 w 525"/>
              <a:gd name="T61" fmla="*/ 521 h 591"/>
              <a:gd name="T62" fmla="*/ 455 w 525"/>
              <a:gd name="T63" fmla="*/ 248 h 591"/>
              <a:gd name="T64" fmla="*/ 366 w 525"/>
              <a:gd name="T65" fmla="*/ 325 h 591"/>
              <a:gd name="T66" fmla="*/ 366 w 525"/>
              <a:gd name="T67" fmla="*/ 339 h 591"/>
              <a:gd name="T68" fmla="*/ 455 w 525"/>
              <a:gd name="T69" fmla="*/ 414 h 591"/>
              <a:gd name="T70" fmla="*/ 366 w 525"/>
              <a:gd name="T71" fmla="*/ 339 h 591"/>
              <a:gd name="T72" fmla="*/ 455 w 525"/>
              <a:gd name="T73" fmla="*/ 428 h 591"/>
              <a:gd name="T74" fmla="*/ 366 w 525"/>
              <a:gd name="T75" fmla="*/ 507 h 591"/>
              <a:gd name="T76" fmla="*/ 266 w 525"/>
              <a:gd name="T77" fmla="*/ 248 h 591"/>
              <a:gd name="T78" fmla="*/ 352 w 525"/>
              <a:gd name="T79" fmla="*/ 325 h 591"/>
              <a:gd name="T80" fmla="*/ 266 w 525"/>
              <a:gd name="T81" fmla="*/ 248 h 591"/>
              <a:gd name="T82" fmla="*/ 352 w 525"/>
              <a:gd name="T83" fmla="*/ 339 h 591"/>
              <a:gd name="T84" fmla="*/ 266 w 525"/>
              <a:gd name="T85" fmla="*/ 414 h 591"/>
              <a:gd name="T86" fmla="*/ 266 w 525"/>
              <a:gd name="T87" fmla="*/ 428 h 591"/>
              <a:gd name="T88" fmla="*/ 352 w 525"/>
              <a:gd name="T89" fmla="*/ 507 h 591"/>
              <a:gd name="T90" fmla="*/ 266 w 525"/>
              <a:gd name="T91" fmla="*/ 428 h 591"/>
              <a:gd name="T92" fmla="*/ 252 w 525"/>
              <a:gd name="T93" fmla="*/ 248 h 591"/>
              <a:gd name="T94" fmla="*/ 165 w 525"/>
              <a:gd name="T95" fmla="*/ 325 h 591"/>
              <a:gd name="T96" fmla="*/ 165 w 525"/>
              <a:gd name="T97" fmla="*/ 339 h 591"/>
              <a:gd name="T98" fmla="*/ 252 w 525"/>
              <a:gd name="T99" fmla="*/ 414 h 591"/>
              <a:gd name="T100" fmla="*/ 165 w 525"/>
              <a:gd name="T101" fmla="*/ 339 h 591"/>
              <a:gd name="T102" fmla="*/ 252 w 525"/>
              <a:gd name="T103" fmla="*/ 428 h 591"/>
              <a:gd name="T104" fmla="*/ 165 w 525"/>
              <a:gd name="T105" fmla="*/ 507 h 591"/>
              <a:gd name="T106" fmla="*/ 69 w 525"/>
              <a:gd name="T107" fmla="*/ 248 h 591"/>
              <a:gd name="T108" fmla="*/ 151 w 525"/>
              <a:gd name="T109" fmla="*/ 325 h 591"/>
              <a:gd name="T110" fmla="*/ 69 w 525"/>
              <a:gd name="T111" fmla="*/ 248 h 591"/>
              <a:gd name="T112" fmla="*/ 151 w 525"/>
              <a:gd name="T113" fmla="*/ 339 h 591"/>
              <a:gd name="T114" fmla="*/ 69 w 525"/>
              <a:gd name="T115" fmla="*/ 414 h 591"/>
              <a:gd name="T116" fmla="*/ 69 w 525"/>
              <a:gd name="T117" fmla="*/ 428 h 591"/>
              <a:gd name="T118" fmla="*/ 151 w 525"/>
              <a:gd name="T119" fmla="*/ 507 h 591"/>
              <a:gd name="T120" fmla="*/ 69 w 525"/>
              <a:gd name="T121" fmla="*/ 428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5" h="591">
                <a:moveTo>
                  <a:pt x="518" y="53"/>
                </a:moveTo>
                <a:cubicBezTo>
                  <a:pt x="430" y="53"/>
                  <a:pt x="430" y="53"/>
                  <a:pt x="430" y="53"/>
                </a:cubicBezTo>
                <a:cubicBezTo>
                  <a:pt x="430" y="29"/>
                  <a:pt x="430" y="29"/>
                  <a:pt x="430" y="29"/>
                </a:cubicBezTo>
                <a:cubicBezTo>
                  <a:pt x="430" y="13"/>
                  <a:pt x="417" y="0"/>
                  <a:pt x="402" y="0"/>
                </a:cubicBezTo>
                <a:cubicBezTo>
                  <a:pt x="386" y="0"/>
                  <a:pt x="373" y="13"/>
                  <a:pt x="373" y="29"/>
                </a:cubicBezTo>
                <a:cubicBezTo>
                  <a:pt x="373" y="53"/>
                  <a:pt x="373" y="53"/>
                  <a:pt x="37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13"/>
                  <a:pt x="138" y="0"/>
                  <a:pt x="122" y="0"/>
                </a:cubicBezTo>
                <a:cubicBezTo>
                  <a:pt x="106" y="0"/>
                  <a:pt x="93" y="13"/>
                  <a:pt x="93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3" y="53"/>
                  <a:pt x="0" y="56"/>
                  <a:pt x="0" y="60"/>
                </a:cubicBezTo>
                <a:cubicBezTo>
                  <a:pt x="0" y="584"/>
                  <a:pt x="0" y="584"/>
                  <a:pt x="0" y="584"/>
                </a:cubicBezTo>
                <a:cubicBezTo>
                  <a:pt x="0" y="588"/>
                  <a:pt x="3" y="591"/>
                  <a:pt x="7" y="591"/>
                </a:cubicBezTo>
                <a:cubicBezTo>
                  <a:pt x="518" y="591"/>
                  <a:pt x="518" y="591"/>
                  <a:pt x="518" y="591"/>
                </a:cubicBezTo>
                <a:cubicBezTo>
                  <a:pt x="521" y="591"/>
                  <a:pt x="525" y="588"/>
                  <a:pt x="525" y="584"/>
                </a:cubicBezTo>
                <a:cubicBezTo>
                  <a:pt x="525" y="60"/>
                  <a:pt x="525" y="60"/>
                  <a:pt x="525" y="60"/>
                </a:cubicBezTo>
                <a:cubicBezTo>
                  <a:pt x="525" y="56"/>
                  <a:pt x="521" y="53"/>
                  <a:pt x="518" y="53"/>
                </a:cubicBezTo>
                <a:close/>
                <a:moveTo>
                  <a:pt x="387" y="29"/>
                </a:moveTo>
                <a:cubicBezTo>
                  <a:pt x="387" y="21"/>
                  <a:pt x="393" y="14"/>
                  <a:pt x="402" y="14"/>
                </a:cubicBezTo>
                <a:cubicBezTo>
                  <a:pt x="410" y="14"/>
                  <a:pt x="416" y="21"/>
                  <a:pt x="416" y="29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416" y="100"/>
                  <a:pt x="410" y="107"/>
                  <a:pt x="402" y="107"/>
                </a:cubicBezTo>
                <a:cubicBezTo>
                  <a:pt x="393" y="107"/>
                  <a:pt x="387" y="100"/>
                  <a:pt x="387" y="92"/>
                </a:cubicBezTo>
                <a:lnTo>
                  <a:pt x="387" y="29"/>
                </a:lnTo>
                <a:close/>
                <a:moveTo>
                  <a:pt x="107" y="29"/>
                </a:moveTo>
                <a:cubicBezTo>
                  <a:pt x="107" y="21"/>
                  <a:pt x="114" y="14"/>
                  <a:pt x="122" y="14"/>
                </a:cubicBezTo>
                <a:cubicBezTo>
                  <a:pt x="130" y="14"/>
                  <a:pt x="137" y="21"/>
                  <a:pt x="137" y="29"/>
                </a:cubicBezTo>
                <a:cubicBezTo>
                  <a:pt x="137" y="92"/>
                  <a:pt x="137" y="92"/>
                  <a:pt x="137" y="92"/>
                </a:cubicBezTo>
                <a:cubicBezTo>
                  <a:pt x="137" y="100"/>
                  <a:pt x="130" y="107"/>
                  <a:pt x="122" y="107"/>
                </a:cubicBezTo>
                <a:cubicBezTo>
                  <a:pt x="114" y="107"/>
                  <a:pt x="107" y="100"/>
                  <a:pt x="107" y="92"/>
                </a:cubicBezTo>
                <a:lnTo>
                  <a:pt x="107" y="29"/>
                </a:lnTo>
                <a:close/>
                <a:moveTo>
                  <a:pt x="511" y="577"/>
                </a:moveTo>
                <a:cubicBezTo>
                  <a:pt x="14" y="577"/>
                  <a:pt x="14" y="577"/>
                  <a:pt x="14" y="577"/>
                </a:cubicBezTo>
                <a:cubicBezTo>
                  <a:pt x="14" y="177"/>
                  <a:pt x="14" y="177"/>
                  <a:pt x="14" y="177"/>
                </a:cubicBezTo>
                <a:cubicBezTo>
                  <a:pt x="511" y="177"/>
                  <a:pt x="511" y="177"/>
                  <a:pt x="511" y="177"/>
                </a:cubicBezTo>
                <a:lnTo>
                  <a:pt x="511" y="577"/>
                </a:lnTo>
                <a:close/>
                <a:moveTo>
                  <a:pt x="511" y="163"/>
                </a:moveTo>
                <a:cubicBezTo>
                  <a:pt x="14" y="163"/>
                  <a:pt x="14" y="163"/>
                  <a:pt x="14" y="163"/>
                </a:cubicBezTo>
                <a:cubicBezTo>
                  <a:pt x="14" y="67"/>
                  <a:pt x="14" y="67"/>
                  <a:pt x="14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08"/>
                  <a:pt x="106" y="121"/>
                  <a:pt x="122" y="121"/>
                </a:cubicBezTo>
                <a:cubicBezTo>
                  <a:pt x="138" y="121"/>
                  <a:pt x="151" y="108"/>
                  <a:pt x="151" y="92"/>
                </a:cubicBezTo>
                <a:cubicBezTo>
                  <a:pt x="151" y="67"/>
                  <a:pt x="151" y="67"/>
                  <a:pt x="151" y="67"/>
                </a:cubicBezTo>
                <a:cubicBezTo>
                  <a:pt x="373" y="67"/>
                  <a:pt x="373" y="67"/>
                  <a:pt x="373" y="67"/>
                </a:cubicBezTo>
                <a:cubicBezTo>
                  <a:pt x="373" y="92"/>
                  <a:pt x="373" y="92"/>
                  <a:pt x="373" y="92"/>
                </a:cubicBezTo>
                <a:cubicBezTo>
                  <a:pt x="373" y="108"/>
                  <a:pt x="386" y="121"/>
                  <a:pt x="402" y="121"/>
                </a:cubicBezTo>
                <a:cubicBezTo>
                  <a:pt x="417" y="121"/>
                  <a:pt x="430" y="108"/>
                  <a:pt x="430" y="92"/>
                </a:cubicBezTo>
                <a:cubicBezTo>
                  <a:pt x="430" y="67"/>
                  <a:pt x="430" y="67"/>
                  <a:pt x="430" y="67"/>
                </a:cubicBezTo>
                <a:cubicBezTo>
                  <a:pt x="511" y="67"/>
                  <a:pt x="511" y="67"/>
                  <a:pt x="511" y="67"/>
                </a:cubicBezTo>
                <a:lnTo>
                  <a:pt x="511" y="163"/>
                </a:lnTo>
                <a:close/>
                <a:moveTo>
                  <a:pt x="62" y="521"/>
                </a:moveTo>
                <a:cubicBezTo>
                  <a:pt x="462" y="521"/>
                  <a:pt x="462" y="521"/>
                  <a:pt x="462" y="521"/>
                </a:cubicBezTo>
                <a:cubicBezTo>
                  <a:pt x="466" y="521"/>
                  <a:pt x="469" y="518"/>
                  <a:pt x="469" y="514"/>
                </a:cubicBezTo>
                <a:cubicBezTo>
                  <a:pt x="469" y="241"/>
                  <a:pt x="469" y="241"/>
                  <a:pt x="469" y="241"/>
                </a:cubicBezTo>
                <a:cubicBezTo>
                  <a:pt x="469" y="237"/>
                  <a:pt x="466" y="234"/>
                  <a:pt x="462" y="234"/>
                </a:cubicBezTo>
                <a:cubicBezTo>
                  <a:pt x="62" y="234"/>
                  <a:pt x="62" y="234"/>
                  <a:pt x="62" y="234"/>
                </a:cubicBezTo>
                <a:cubicBezTo>
                  <a:pt x="58" y="234"/>
                  <a:pt x="55" y="237"/>
                  <a:pt x="55" y="241"/>
                </a:cubicBezTo>
                <a:cubicBezTo>
                  <a:pt x="55" y="514"/>
                  <a:pt x="55" y="514"/>
                  <a:pt x="55" y="514"/>
                </a:cubicBezTo>
                <a:cubicBezTo>
                  <a:pt x="55" y="518"/>
                  <a:pt x="58" y="521"/>
                  <a:pt x="62" y="521"/>
                </a:cubicBezTo>
                <a:close/>
                <a:moveTo>
                  <a:pt x="366" y="248"/>
                </a:moveTo>
                <a:cubicBezTo>
                  <a:pt x="455" y="248"/>
                  <a:pt x="455" y="248"/>
                  <a:pt x="455" y="248"/>
                </a:cubicBezTo>
                <a:cubicBezTo>
                  <a:pt x="455" y="325"/>
                  <a:pt x="455" y="325"/>
                  <a:pt x="455" y="325"/>
                </a:cubicBezTo>
                <a:cubicBezTo>
                  <a:pt x="366" y="325"/>
                  <a:pt x="366" y="325"/>
                  <a:pt x="366" y="325"/>
                </a:cubicBezTo>
                <a:lnTo>
                  <a:pt x="366" y="248"/>
                </a:lnTo>
                <a:close/>
                <a:moveTo>
                  <a:pt x="366" y="339"/>
                </a:moveTo>
                <a:cubicBezTo>
                  <a:pt x="455" y="339"/>
                  <a:pt x="455" y="339"/>
                  <a:pt x="455" y="339"/>
                </a:cubicBezTo>
                <a:cubicBezTo>
                  <a:pt x="455" y="414"/>
                  <a:pt x="455" y="414"/>
                  <a:pt x="455" y="414"/>
                </a:cubicBezTo>
                <a:cubicBezTo>
                  <a:pt x="366" y="414"/>
                  <a:pt x="366" y="414"/>
                  <a:pt x="366" y="414"/>
                </a:cubicBezTo>
                <a:lnTo>
                  <a:pt x="366" y="339"/>
                </a:lnTo>
                <a:close/>
                <a:moveTo>
                  <a:pt x="366" y="428"/>
                </a:moveTo>
                <a:cubicBezTo>
                  <a:pt x="455" y="428"/>
                  <a:pt x="455" y="428"/>
                  <a:pt x="455" y="428"/>
                </a:cubicBezTo>
                <a:cubicBezTo>
                  <a:pt x="455" y="507"/>
                  <a:pt x="455" y="507"/>
                  <a:pt x="455" y="507"/>
                </a:cubicBezTo>
                <a:cubicBezTo>
                  <a:pt x="366" y="507"/>
                  <a:pt x="366" y="507"/>
                  <a:pt x="366" y="507"/>
                </a:cubicBezTo>
                <a:lnTo>
                  <a:pt x="366" y="428"/>
                </a:lnTo>
                <a:close/>
                <a:moveTo>
                  <a:pt x="266" y="248"/>
                </a:moveTo>
                <a:cubicBezTo>
                  <a:pt x="352" y="248"/>
                  <a:pt x="352" y="248"/>
                  <a:pt x="352" y="248"/>
                </a:cubicBezTo>
                <a:cubicBezTo>
                  <a:pt x="352" y="325"/>
                  <a:pt x="352" y="325"/>
                  <a:pt x="352" y="325"/>
                </a:cubicBezTo>
                <a:cubicBezTo>
                  <a:pt x="266" y="325"/>
                  <a:pt x="266" y="325"/>
                  <a:pt x="266" y="325"/>
                </a:cubicBezTo>
                <a:lnTo>
                  <a:pt x="266" y="248"/>
                </a:lnTo>
                <a:close/>
                <a:moveTo>
                  <a:pt x="266" y="339"/>
                </a:moveTo>
                <a:cubicBezTo>
                  <a:pt x="352" y="339"/>
                  <a:pt x="352" y="339"/>
                  <a:pt x="352" y="339"/>
                </a:cubicBezTo>
                <a:cubicBezTo>
                  <a:pt x="352" y="414"/>
                  <a:pt x="352" y="414"/>
                  <a:pt x="352" y="414"/>
                </a:cubicBezTo>
                <a:cubicBezTo>
                  <a:pt x="266" y="414"/>
                  <a:pt x="266" y="414"/>
                  <a:pt x="266" y="414"/>
                </a:cubicBezTo>
                <a:lnTo>
                  <a:pt x="266" y="339"/>
                </a:lnTo>
                <a:close/>
                <a:moveTo>
                  <a:pt x="266" y="428"/>
                </a:moveTo>
                <a:cubicBezTo>
                  <a:pt x="352" y="428"/>
                  <a:pt x="352" y="428"/>
                  <a:pt x="352" y="428"/>
                </a:cubicBezTo>
                <a:cubicBezTo>
                  <a:pt x="352" y="507"/>
                  <a:pt x="352" y="507"/>
                  <a:pt x="352" y="507"/>
                </a:cubicBezTo>
                <a:cubicBezTo>
                  <a:pt x="266" y="507"/>
                  <a:pt x="266" y="507"/>
                  <a:pt x="266" y="507"/>
                </a:cubicBezTo>
                <a:lnTo>
                  <a:pt x="266" y="428"/>
                </a:lnTo>
                <a:close/>
                <a:moveTo>
                  <a:pt x="165" y="248"/>
                </a:moveTo>
                <a:cubicBezTo>
                  <a:pt x="252" y="248"/>
                  <a:pt x="252" y="248"/>
                  <a:pt x="252" y="248"/>
                </a:cubicBezTo>
                <a:cubicBezTo>
                  <a:pt x="252" y="325"/>
                  <a:pt x="252" y="325"/>
                  <a:pt x="252" y="325"/>
                </a:cubicBezTo>
                <a:cubicBezTo>
                  <a:pt x="165" y="325"/>
                  <a:pt x="165" y="325"/>
                  <a:pt x="165" y="325"/>
                </a:cubicBezTo>
                <a:lnTo>
                  <a:pt x="165" y="248"/>
                </a:lnTo>
                <a:close/>
                <a:moveTo>
                  <a:pt x="165" y="339"/>
                </a:moveTo>
                <a:cubicBezTo>
                  <a:pt x="252" y="339"/>
                  <a:pt x="252" y="339"/>
                  <a:pt x="252" y="339"/>
                </a:cubicBezTo>
                <a:cubicBezTo>
                  <a:pt x="252" y="414"/>
                  <a:pt x="252" y="414"/>
                  <a:pt x="252" y="414"/>
                </a:cubicBezTo>
                <a:cubicBezTo>
                  <a:pt x="165" y="414"/>
                  <a:pt x="165" y="414"/>
                  <a:pt x="165" y="414"/>
                </a:cubicBezTo>
                <a:lnTo>
                  <a:pt x="165" y="339"/>
                </a:lnTo>
                <a:close/>
                <a:moveTo>
                  <a:pt x="165" y="428"/>
                </a:moveTo>
                <a:cubicBezTo>
                  <a:pt x="252" y="428"/>
                  <a:pt x="252" y="428"/>
                  <a:pt x="252" y="428"/>
                </a:cubicBezTo>
                <a:cubicBezTo>
                  <a:pt x="252" y="507"/>
                  <a:pt x="252" y="507"/>
                  <a:pt x="252" y="507"/>
                </a:cubicBezTo>
                <a:cubicBezTo>
                  <a:pt x="165" y="507"/>
                  <a:pt x="165" y="507"/>
                  <a:pt x="165" y="507"/>
                </a:cubicBezTo>
                <a:lnTo>
                  <a:pt x="165" y="428"/>
                </a:lnTo>
                <a:close/>
                <a:moveTo>
                  <a:pt x="69" y="248"/>
                </a:moveTo>
                <a:cubicBezTo>
                  <a:pt x="151" y="248"/>
                  <a:pt x="151" y="248"/>
                  <a:pt x="151" y="248"/>
                </a:cubicBezTo>
                <a:cubicBezTo>
                  <a:pt x="151" y="325"/>
                  <a:pt x="151" y="325"/>
                  <a:pt x="151" y="325"/>
                </a:cubicBezTo>
                <a:cubicBezTo>
                  <a:pt x="69" y="325"/>
                  <a:pt x="69" y="325"/>
                  <a:pt x="69" y="325"/>
                </a:cubicBezTo>
                <a:lnTo>
                  <a:pt x="69" y="248"/>
                </a:lnTo>
                <a:close/>
                <a:moveTo>
                  <a:pt x="69" y="339"/>
                </a:moveTo>
                <a:cubicBezTo>
                  <a:pt x="151" y="339"/>
                  <a:pt x="151" y="339"/>
                  <a:pt x="151" y="339"/>
                </a:cubicBezTo>
                <a:cubicBezTo>
                  <a:pt x="151" y="414"/>
                  <a:pt x="151" y="414"/>
                  <a:pt x="151" y="414"/>
                </a:cubicBezTo>
                <a:cubicBezTo>
                  <a:pt x="69" y="414"/>
                  <a:pt x="69" y="414"/>
                  <a:pt x="69" y="414"/>
                </a:cubicBezTo>
                <a:lnTo>
                  <a:pt x="69" y="339"/>
                </a:lnTo>
                <a:close/>
                <a:moveTo>
                  <a:pt x="69" y="428"/>
                </a:moveTo>
                <a:cubicBezTo>
                  <a:pt x="151" y="428"/>
                  <a:pt x="151" y="428"/>
                  <a:pt x="151" y="428"/>
                </a:cubicBezTo>
                <a:cubicBezTo>
                  <a:pt x="151" y="507"/>
                  <a:pt x="151" y="507"/>
                  <a:pt x="151" y="507"/>
                </a:cubicBezTo>
                <a:cubicBezTo>
                  <a:pt x="69" y="507"/>
                  <a:pt x="69" y="507"/>
                  <a:pt x="69" y="507"/>
                </a:cubicBezTo>
                <a:lnTo>
                  <a:pt x="69" y="428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Metin kutusu 143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3" y="5463680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01.01.1990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5" name="Metin kutusu 144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3" y="5317180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DOĞUM TARİHİ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6" name="Freeform 242"/>
          <p:cNvSpPr>
            <a:spLocks noChangeAspect="1" noEditPoints="1"/>
          </p:cNvSpPr>
          <p:nvPr/>
        </p:nvSpPr>
        <p:spPr bwMode="auto">
          <a:xfrm>
            <a:off x="332253" y="5868705"/>
            <a:ext cx="144000" cy="133044"/>
          </a:xfrm>
          <a:custGeom>
            <a:avLst/>
            <a:gdLst>
              <a:gd name="T0" fmla="*/ 77 w 77"/>
              <a:gd name="T1" fmla="*/ 15 h 72"/>
              <a:gd name="T2" fmla="*/ 77 w 77"/>
              <a:gd name="T3" fmla="*/ 20 h 72"/>
              <a:gd name="T4" fmla="*/ 72 w 77"/>
              <a:gd name="T5" fmla="*/ 20 h 72"/>
              <a:gd name="T6" fmla="*/ 69 w 77"/>
              <a:gd name="T7" fmla="*/ 23 h 72"/>
              <a:gd name="T8" fmla="*/ 8 w 77"/>
              <a:gd name="T9" fmla="*/ 23 h 72"/>
              <a:gd name="T10" fmla="*/ 5 w 77"/>
              <a:gd name="T11" fmla="*/ 20 h 72"/>
              <a:gd name="T12" fmla="*/ 0 w 77"/>
              <a:gd name="T13" fmla="*/ 20 h 72"/>
              <a:gd name="T14" fmla="*/ 0 w 77"/>
              <a:gd name="T15" fmla="*/ 15 h 72"/>
              <a:gd name="T16" fmla="*/ 38 w 77"/>
              <a:gd name="T17" fmla="*/ 0 h 72"/>
              <a:gd name="T18" fmla="*/ 77 w 77"/>
              <a:gd name="T19" fmla="*/ 15 h 72"/>
              <a:gd name="T20" fmla="*/ 77 w 77"/>
              <a:gd name="T21" fmla="*/ 67 h 72"/>
              <a:gd name="T22" fmla="*/ 77 w 77"/>
              <a:gd name="T23" fmla="*/ 72 h 72"/>
              <a:gd name="T24" fmla="*/ 0 w 77"/>
              <a:gd name="T25" fmla="*/ 72 h 72"/>
              <a:gd name="T26" fmla="*/ 0 w 77"/>
              <a:gd name="T27" fmla="*/ 67 h 72"/>
              <a:gd name="T28" fmla="*/ 3 w 77"/>
              <a:gd name="T29" fmla="*/ 64 h 72"/>
              <a:gd name="T30" fmla="*/ 74 w 77"/>
              <a:gd name="T31" fmla="*/ 64 h 72"/>
              <a:gd name="T32" fmla="*/ 77 w 77"/>
              <a:gd name="T33" fmla="*/ 67 h 72"/>
              <a:gd name="T34" fmla="*/ 20 w 77"/>
              <a:gd name="T35" fmla="*/ 25 h 72"/>
              <a:gd name="T36" fmla="*/ 20 w 77"/>
              <a:gd name="T37" fmla="*/ 56 h 72"/>
              <a:gd name="T38" fmla="*/ 26 w 77"/>
              <a:gd name="T39" fmla="*/ 56 h 72"/>
              <a:gd name="T40" fmla="*/ 26 w 77"/>
              <a:gd name="T41" fmla="*/ 25 h 72"/>
              <a:gd name="T42" fmla="*/ 36 w 77"/>
              <a:gd name="T43" fmla="*/ 25 h 72"/>
              <a:gd name="T44" fmla="*/ 36 w 77"/>
              <a:gd name="T45" fmla="*/ 56 h 72"/>
              <a:gd name="T46" fmla="*/ 41 w 77"/>
              <a:gd name="T47" fmla="*/ 56 h 72"/>
              <a:gd name="T48" fmla="*/ 41 w 77"/>
              <a:gd name="T49" fmla="*/ 25 h 72"/>
              <a:gd name="T50" fmla="*/ 51 w 77"/>
              <a:gd name="T51" fmla="*/ 25 h 72"/>
              <a:gd name="T52" fmla="*/ 51 w 77"/>
              <a:gd name="T53" fmla="*/ 56 h 72"/>
              <a:gd name="T54" fmla="*/ 56 w 77"/>
              <a:gd name="T55" fmla="*/ 56 h 72"/>
              <a:gd name="T56" fmla="*/ 56 w 77"/>
              <a:gd name="T57" fmla="*/ 25 h 72"/>
              <a:gd name="T58" fmla="*/ 67 w 77"/>
              <a:gd name="T59" fmla="*/ 25 h 72"/>
              <a:gd name="T60" fmla="*/ 67 w 77"/>
              <a:gd name="T61" fmla="*/ 56 h 72"/>
              <a:gd name="T62" fmla="*/ 69 w 77"/>
              <a:gd name="T63" fmla="*/ 56 h 72"/>
              <a:gd name="T64" fmla="*/ 72 w 77"/>
              <a:gd name="T65" fmla="*/ 59 h 72"/>
              <a:gd name="T66" fmla="*/ 72 w 77"/>
              <a:gd name="T67" fmla="*/ 61 h 72"/>
              <a:gd name="T68" fmla="*/ 5 w 77"/>
              <a:gd name="T69" fmla="*/ 61 h 72"/>
              <a:gd name="T70" fmla="*/ 5 w 77"/>
              <a:gd name="T71" fmla="*/ 59 h 72"/>
              <a:gd name="T72" fmla="*/ 8 w 77"/>
              <a:gd name="T73" fmla="*/ 56 h 72"/>
              <a:gd name="T74" fmla="*/ 10 w 77"/>
              <a:gd name="T75" fmla="*/ 56 h 72"/>
              <a:gd name="T76" fmla="*/ 10 w 77"/>
              <a:gd name="T77" fmla="*/ 25 h 72"/>
              <a:gd name="T78" fmla="*/ 20 w 77"/>
              <a:gd name="T79" fmla="*/ 2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7" h="72">
                <a:moveTo>
                  <a:pt x="77" y="15"/>
                </a:moveTo>
                <a:cubicBezTo>
                  <a:pt x="77" y="20"/>
                  <a:pt x="77" y="20"/>
                  <a:pt x="77" y="20"/>
                </a:cubicBezTo>
                <a:cubicBezTo>
                  <a:pt x="72" y="20"/>
                  <a:pt x="72" y="20"/>
                  <a:pt x="72" y="20"/>
                </a:cubicBezTo>
                <a:cubicBezTo>
                  <a:pt x="72" y="22"/>
                  <a:pt x="71" y="23"/>
                  <a:pt x="69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5" y="22"/>
                  <a:pt x="5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38" y="0"/>
                  <a:pt x="38" y="0"/>
                  <a:pt x="38" y="0"/>
                </a:cubicBezTo>
                <a:lnTo>
                  <a:pt x="77" y="15"/>
                </a:lnTo>
                <a:close/>
                <a:moveTo>
                  <a:pt x="77" y="67"/>
                </a:moveTo>
                <a:cubicBezTo>
                  <a:pt x="77" y="72"/>
                  <a:pt x="77" y="72"/>
                  <a:pt x="77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5"/>
                  <a:pt x="1" y="64"/>
                  <a:pt x="3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6" y="64"/>
                  <a:pt x="77" y="65"/>
                  <a:pt x="77" y="67"/>
                </a:cubicBezTo>
                <a:close/>
                <a:moveTo>
                  <a:pt x="20" y="25"/>
                </a:moveTo>
                <a:cubicBezTo>
                  <a:pt x="20" y="56"/>
                  <a:pt x="20" y="56"/>
                  <a:pt x="20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25"/>
                  <a:pt x="26" y="25"/>
                  <a:pt x="2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56"/>
                  <a:pt x="36" y="56"/>
                  <a:pt x="36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25"/>
                  <a:pt x="41" y="25"/>
                  <a:pt x="41" y="25"/>
                </a:cubicBezTo>
                <a:cubicBezTo>
                  <a:pt x="51" y="25"/>
                  <a:pt x="51" y="25"/>
                  <a:pt x="51" y="25"/>
                </a:cubicBezTo>
                <a:cubicBezTo>
                  <a:pt x="51" y="56"/>
                  <a:pt x="51" y="56"/>
                  <a:pt x="51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25"/>
                  <a:pt x="56" y="25"/>
                  <a:pt x="56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56"/>
                  <a:pt x="67" y="56"/>
                  <a:pt x="67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1" y="56"/>
                  <a:pt x="72" y="57"/>
                  <a:pt x="72" y="59"/>
                </a:cubicBezTo>
                <a:cubicBezTo>
                  <a:pt x="72" y="61"/>
                  <a:pt x="72" y="61"/>
                  <a:pt x="72" y="61"/>
                </a:cubicBezTo>
                <a:cubicBezTo>
                  <a:pt x="5" y="61"/>
                  <a:pt x="5" y="61"/>
                  <a:pt x="5" y="61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7"/>
                  <a:pt x="6" y="56"/>
                  <a:pt x="8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25"/>
                  <a:pt x="10" y="25"/>
                  <a:pt x="10" y="25"/>
                </a:cubicBezTo>
                <a:lnTo>
                  <a:pt x="20" y="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Metin kutusu 146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3" y="5965816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Bekar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8" name="Metin kutusu 147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3" y="5807886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MEDENİ DURUMU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50" name="Metin kutusu 149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3" y="6383099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B2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1" name="Metin kutusu 150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3" y="6225169"/>
            <a:ext cx="13474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 smtClean="0">
                <a:solidFill>
                  <a:schemeClr val="bg1"/>
                </a:solidFill>
              </a:rPr>
              <a:t>EHLİYET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52" name="Freeform 241"/>
          <p:cNvSpPr>
            <a:spLocks noChangeAspect="1" noEditPoints="1"/>
          </p:cNvSpPr>
          <p:nvPr/>
        </p:nvSpPr>
        <p:spPr bwMode="auto">
          <a:xfrm>
            <a:off x="329242" y="6295099"/>
            <a:ext cx="144000" cy="112695"/>
          </a:xfrm>
          <a:custGeom>
            <a:avLst/>
            <a:gdLst>
              <a:gd name="T0" fmla="*/ 117 w 117"/>
              <a:gd name="T1" fmla="*/ 71 h 91"/>
              <a:gd name="T2" fmla="*/ 115 w 117"/>
              <a:gd name="T3" fmla="*/ 73 h 91"/>
              <a:gd name="T4" fmla="*/ 110 w 117"/>
              <a:gd name="T5" fmla="*/ 73 h 91"/>
              <a:gd name="T6" fmla="*/ 110 w 117"/>
              <a:gd name="T7" fmla="*/ 80 h 91"/>
              <a:gd name="T8" fmla="*/ 99 w 117"/>
              <a:gd name="T9" fmla="*/ 91 h 91"/>
              <a:gd name="T10" fmla="*/ 88 w 117"/>
              <a:gd name="T11" fmla="*/ 80 h 91"/>
              <a:gd name="T12" fmla="*/ 88 w 117"/>
              <a:gd name="T13" fmla="*/ 73 h 91"/>
              <a:gd name="T14" fmla="*/ 29 w 117"/>
              <a:gd name="T15" fmla="*/ 73 h 91"/>
              <a:gd name="T16" fmla="*/ 29 w 117"/>
              <a:gd name="T17" fmla="*/ 80 h 91"/>
              <a:gd name="T18" fmla="*/ 18 w 117"/>
              <a:gd name="T19" fmla="*/ 91 h 91"/>
              <a:gd name="T20" fmla="*/ 7 w 117"/>
              <a:gd name="T21" fmla="*/ 80 h 91"/>
              <a:gd name="T22" fmla="*/ 7 w 117"/>
              <a:gd name="T23" fmla="*/ 73 h 91"/>
              <a:gd name="T24" fmla="*/ 2 w 117"/>
              <a:gd name="T25" fmla="*/ 73 h 91"/>
              <a:gd name="T26" fmla="*/ 0 w 117"/>
              <a:gd name="T27" fmla="*/ 71 h 91"/>
              <a:gd name="T28" fmla="*/ 0 w 117"/>
              <a:gd name="T29" fmla="*/ 49 h 91"/>
              <a:gd name="T30" fmla="*/ 13 w 117"/>
              <a:gd name="T31" fmla="*/ 37 h 91"/>
              <a:gd name="T32" fmla="*/ 15 w 117"/>
              <a:gd name="T33" fmla="*/ 37 h 91"/>
              <a:gd name="T34" fmla="*/ 21 w 117"/>
              <a:gd name="T35" fmla="*/ 13 h 91"/>
              <a:gd name="T36" fmla="*/ 37 w 117"/>
              <a:gd name="T37" fmla="*/ 0 h 91"/>
              <a:gd name="T38" fmla="*/ 81 w 117"/>
              <a:gd name="T39" fmla="*/ 0 h 91"/>
              <a:gd name="T40" fmla="*/ 97 w 117"/>
              <a:gd name="T41" fmla="*/ 13 h 91"/>
              <a:gd name="T42" fmla="*/ 103 w 117"/>
              <a:gd name="T43" fmla="*/ 37 h 91"/>
              <a:gd name="T44" fmla="*/ 104 w 117"/>
              <a:gd name="T45" fmla="*/ 37 h 91"/>
              <a:gd name="T46" fmla="*/ 117 w 117"/>
              <a:gd name="T47" fmla="*/ 49 h 91"/>
              <a:gd name="T48" fmla="*/ 117 w 117"/>
              <a:gd name="T49" fmla="*/ 71 h 91"/>
              <a:gd name="T50" fmla="*/ 18 w 117"/>
              <a:gd name="T51" fmla="*/ 46 h 91"/>
              <a:gd name="T52" fmla="*/ 9 w 117"/>
              <a:gd name="T53" fmla="*/ 55 h 91"/>
              <a:gd name="T54" fmla="*/ 18 w 117"/>
              <a:gd name="T55" fmla="*/ 64 h 91"/>
              <a:gd name="T56" fmla="*/ 28 w 117"/>
              <a:gd name="T57" fmla="*/ 55 h 91"/>
              <a:gd name="T58" fmla="*/ 18 w 117"/>
              <a:gd name="T59" fmla="*/ 46 h 91"/>
              <a:gd name="T60" fmla="*/ 88 w 117"/>
              <a:gd name="T61" fmla="*/ 37 h 91"/>
              <a:gd name="T62" fmla="*/ 83 w 117"/>
              <a:gd name="T63" fmla="*/ 16 h 91"/>
              <a:gd name="T64" fmla="*/ 81 w 117"/>
              <a:gd name="T65" fmla="*/ 15 h 91"/>
              <a:gd name="T66" fmla="*/ 37 w 117"/>
              <a:gd name="T67" fmla="*/ 15 h 91"/>
              <a:gd name="T68" fmla="*/ 35 w 117"/>
              <a:gd name="T69" fmla="*/ 16 h 91"/>
              <a:gd name="T70" fmla="*/ 30 w 117"/>
              <a:gd name="T71" fmla="*/ 37 h 91"/>
              <a:gd name="T72" fmla="*/ 88 w 117"/>
              <a:gd name="T73" fmla="*/ 37 h 91"/>
              <a:gd name="T74" fmla="*/ 99 w 117"/>
              <a:gd name="T75" fmla="*/ 46 h 91"/>
              <a:gd name="T76" fmla="*/ 90 w 117"/>
              <a:gd name="T77" fmla="*/ 55 h 91"/>
              <a:gd name="T78" fmla="*/ 99 w 117"/>
              <a:gd name="T79" fmla="*/ 64 h 91"/>
              <a:gd name="T80" fmla="*/ 108 w 117"/>
              <a:gd name="T81" fmla="*/ 55 h 91"/>
              <a:gd name="T82" fmla="*/ 99 w 117"/>
              <a:gd name="T83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7" h="91">
                <a:moveTo>
                  <a:pt x="117" y="71"/>
                </a:moveTo>
                <a:cubicBezTo>
                  <a:pt x="117" y="72"/>
                  <a:pt x="116" y="73"/>
                  <a:pt x="115" y="73"/>
                </a:cubicBezTo>
                <a:cubicBezTo>
                  <a:pt x="110" y="73"/>
                  <a:pt x="110" y="73"/>
                  <a:pt x="110" y="73"/>
                </a:cubicBezTo>
                <a:cubicBezTo>
                  <a:pt x="110" y="80"/>
                  <a:pt x="110" y="80"/>
                  <a:pt x="110" y="80"/>
                </a:cubicBezTo>
                <a:cubicBezTo>
                  <a:pt x="110" y="86"/>
                  <a:pt x="105" y="91"/>
                  <a:pt x="99" y="91"/>
                </a:cubicBezTo>
                <a:cubicBezTo>
                  <a:pt x="93" y="91"/>
                  <a:pt x="88" y="86"/>
                  <a:pt x="88" y="80"/>
                </a:cubicBezTo>
                <a:cubicBezTo>
                  <a:pt x="88" y="73"/>
                  <a:pt x="88" y="73"/>
                  <a:pt x="88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80"/>
                  <a:pt x="29" y="80"/>
                  <a:pt x="29" y="80"/>
                </a:cubicBezTo>
                <a:cubicBezTo>
                  <a:pt x="29" y="86"/>
                  <a:pt x="24" y="91"/>
                  <a:pt x="18" y="91"/>
                </a:cubicBezTo>
                <a:cubicBezTo>
                  <a:pt x="12" y="91"/>
                  <a:pt x="7" y="86"/>
                  <a:pt x="7" y="80"/>
                </a:cubicBezTo>
                <a:cubicBezTo>
                  <a:pt x="7" y="73"/>
                  <a:pt x="7" y="73"/>
                  <a:pt x="7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1" y="73"/>
                  <a:pt x="0" y="72"/>
                  <a:pt x="0" y="71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2"/>
                  <a:pt x="6" y="37"/>
                  <a:pt x="13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5"/>
                  <a:pt x="29" y="0"/>
                  <a:pt x="37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8" y="0"/>
                  <a:pt x="95" y="5"/>
                  <a:pt x="97" y="13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111" y="37"/>
                  <a:pt x="117" y="42"/>
                  <a:pt x="117" y="49"/>
                </a:cubicBezTo>
                <a:lnTo>
                  <a:pt x="117" y="71"/>
                </a:lnTo>
                <a:close/>
                <a:moveTo>
                  <a:pt x="18" y="46"/>
                </a:moveTo>
                <a:cubicBezTo>
                  <a:pt x="13" y="46"/>
                  <a:pt x="9" y="50"/>
                  <a:pt x="9" y="55"/>
                </a:cubicBezTo>
                <a:cubicBezTo>
                  <a:pt x="9" y="60"/>
                  <a:pt x="13" y="64"/>
                  <a:pt x="18" y="64"/>
                </a:cubicBezTo>
                <a:cubicBezTo>
                  <a:pt x="23" y="64"/>
                  <a:pt x="28" y="60"/>
                  <a:pt x="28" y="55"/>
                </a:cubicBezTo>
                <a:cubicBezTo>
                  <a:pt x="28" y="50"/>
                  <a:pt x="23" y="46"/>
                  <a:pt x="18" y="46"/>
                </a:cubicBezTo>
                <a:close/>
                <a:moveTo>
                  <a:pt x="88" y="37"/>
                </a:moveTo>
                <a:cubicBezTo>
                  <a:pt x="83" y="16"/>
                  <a:pt x="83" y="16"/>
                  <a:pt x="83" y="16"/>
                </a:cubicBezTo>
                <a:cubicBezTo>
                  <a:pt x="82" y="16"/>
                  <a:pt x="81" y="15"/>
                  <a:pt x="81" y="15"/>
                </a:cubicBezTo>
                <a:cubicBezTo>
                  <a:pt x="37" y="15"/>
                  <a:pt x="37" y="15"/>
                  <a:pt x="37" y="15"/>
                </a:cubicBezTo>
                <a:cubicBezTo>
                  <a:pt x="36" y="15"/>
                  <a:pt x="35" y="16"/>
                  <a:pt x="35" y="16"/>
                </a:cubicBezTo>
                <a:cubicBezTo>
                  <a:pt x="30" y="37"/>
                  <a:pt x="30" y="37"/>
                  <a:pt x="30" y="37"/>
                </a:cubicBezTo>
                <a:lnTo>
                  <a:pt x="88" y="37"/>
                </a:lnTo>
                <a:close/>
                <a:moveTo>
                  <a:pt x="99" y="46"/>
                </a:moveTo>
                <a:cubicBezTo>
                  <a:pt x="94" y="46"/>
                  <a:pt x="90" y="50"/>
                  <a:pt x="90" y="55"/>
                </a:cubicBezTo>
                <a:cubicBezTo>
                  <a:pt x="90" y="60"/>
                  <a:pt x="94" y="64"/>
                  <a:pt x="99" y="64"/>
                </a:cubicBezTo>
                <a:cubicBezTo>
                  <a:pt x="104" y="64"/>
                  <a:pt x="108" y="60"/>
                  <a:pt x="108" y="55"/>
                </a:cubicBezTo>
                <a:cubicBezTo>
                  <a:pt x="108" y="50"/>
                  <a:pt x="104" y="46"/>
                  <a:pt x="99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39"/>
          <p:cNvSpPr>
            <a:spLocks noChangeAspect="1" noEditPoints="1"/>
          </p:cNvSpPr>
          <p:nvPr/>
        </p:nvSpPr>
        <p:spPr bwMode="auto">
          <a:xfrm>
            <a:off x="2152420" y="7817877"/>
            <a:ext cx="252000" cy="168000"/>
          </a:xfrm>
          <a:custGeom>
            <a:avLst/>
            <a:gdLst>
              <a:gd name="T0" fmla="*/ 90 w 91"/>
              <a:gd name="T1" fmla="*/ 17 h 61"/>
              <a:gd name="T2" fmla="*/ 46 w 91"/>
              <a:gd name="T3" fmla="*/ 31 h 61"/>
              <a:gd name="T4" fmla="*/ 45 w 91"/>
              <a:gd name="T5" fmla="*/ 31 h 61"/>
              <a:gd name="T6" fmla="*/ 45 w 91"/>
              <a:gd name="T7" fmla="*/ 31 h 61"/>
              <a:gd name="T8" fmla="*/ 19 w 91"/>
              <a:gd name="T9" fmla="*/ 22 h 61"/>
              <a:gd name="T10" fmla="*/ 15 w 91"/>
              <a:gd name="T11" fmla="*/ 34 h 61"/>
              <a:gd name="T12" fmla="*/ 18 w 91"/>
              <a:gd name="T13" fmla="*/ 38 h 61"/>
              <a:gd name="T14" fmla="*/ 16 w 91"/>
              <a:gd name="T15" fmla="*/ 42 h 61"/>
              <a:gd name="T16" fmla="*/ 18 w 91"/>
              <a:gd name="T17" fmla="*/ 59 h 61"/>
              <a:gd name="T18" fmla="*/ 17 w 91"/>
              <a:gd name="T19" fmla="*/ 60 h 61"/>
              <a:gd name="T20" fmla="*/ 17 w 91"/>
              <a:gd name="T21" fmla="*/ 61 h 61"/>
              <a:gd name="T22" fmla="*/ 9 w 91"/>
              <a:gd name="T23" fmla="*/ 61 h 61"/>
              <a:gd name="T24" fmla="*/ 8 w 91"/>
              <a:gd name="T25" fmla="*/ 60 h 61"/>
              <a:gd name="T26" fmla="*/ 8 w 91"/>
              <a:gd name="T27" fmla="*/ 59 h 61"/>
              <a:gd name="T28" fmla="*/ 10 w 91"/>
              <a:gd name="T29" fmla="*/ 42 h 61"/>
              <a:gd name="T30" fmla="*/ 8 w 91"/>
              <a:gd name="T31" fmla="*/ 38 h 61"/>
              <a:gd name="T32" fmla="*/ 10 w 91"/>
              <a:gd name="T33" fmla="*/ 34 h 61"/>
              <a:gd name="T34" fmla="*/ 14 w 91"/>
              <a:gd name="T35" fmla="*/ 21 h 61"/>
              <a:gd name="T36" fmla="*/ 1 w 91"/>
              <a:gd name="T37" fmla="*/ 17 h 61"/>
              <a:gd name="T38" fmla="*/ 0 w 91"/>
              <a:gd name="T39" fmla="*/ 16 h 61"/>
              <a:gd name="T40" fmla="*/ 1 w 91"/>
              <a:gd name="T41" fmla="*/ 14 h 61"/>
              <a:gd name="T42" fmla="*/ 45 w 91"/>
              <a:gd name="T43" fmla="*/ 1 h 61"/>
              <a:gd name="T44" fmla="*/ 45 w 91"/>
              <a:gd name="T45" fmla="*/ 0 h 61"/>
              <a:gd name="T46" fmla="*/ 46 w 91"/>
              <a:gd name="T47" fmla="*/ 1 h 61"/>
              <a:gd name="T48" fmla="*/ 90 w 91"/>
              <a:gd name="T49" fmla="*/ 14 h 61"/>
              <a:gd name="T50" fmla="*/ 91 w 91"/>
              <a:gd name="T51" fmla="*/ 16 h 61"/>
              <a:gd name="T52" fmla="*/ 90 w 91"/>
              <a:gd name="T53" fmla="*/ 17 h 61"/>
              <a:gd name="T54" fmla="*/ 71 w 91"/>
              <a:gd name="T55" fmla="*/ 41 h 61"/>
              <a:gd name="T56" fmla="*/ 45 w 91"/>
              <a:gd name="T57" fmla="*/ 51 h 61"/>
              <a:gd name="T58" fmla="*/ 20 w 91"/>
              <a:gd name="T59" fmla="*/ 41 h 61"/>
              <a:gd name="T60" fmla="*/ 21 w 91"/>
              <a:gd name="T61" fmla="*/ 28 h 61"/>
              <a:gd name="T62" fmla="*/ 44 w 91"/>
              <a:gd name="T63" fmla="*/ 35 h 61"/>
              <a:gd name="T64" fmla="*/ 45 w 91"/>
              <a:gd name="T65" fmla="*/ 36 h 61"/>
              <a:gd name="T66" fmla="*/ 47 w 91"/>
              <a:gd name="T67" fmla="*/ 35 h 61"/>
              <a:gd name="T68" fmla="*/ 70 w 91"/>
              <a:gd name="T69" fmla="*/ 28 h 61"/>
              <a:gd name="T70" fmla="*/ 71 w 91"/>
              <a:gd name="T71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1" h="61">
                <a:moveTo>
                  <a:pt x="90" y="17"/>
                </a:moveTo>
                <a:cubicBezTo>
                  <a:pt x="46" y="31"/>
                  <a:pt x="46" y="31"/>
                  <a:pt x="46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19" y="22"/>
                  <a:pt x="19" y="22"/>
                  <a:pt x="19" y="22"/>
                </a:cubicBezTo>
                <a:cubicBezTo>
                  <a:pt x="17" y="24"/>
                  <a:pt x="16" y="29"/>
                  <a:pt x="15" y="34"/>
                </a:cubicBezTo>
                <a:cubicBezTo>
                  <a:pt x="17" y="35"/>
                  <a:pt x="18" y="36"/>
                  <a:pt x="18" y="38"/>
                </a:cubicBezTo>
                <a:cubicBezTo>
                  <a:pt x="18" y="40"/>
                  <a:pt x="17" y="41"/>
                  <a:pt x="16" y="4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0"/>
                  <a:pt x="18" y="60"/>
                  <a:pt x="17" y="60"/>
                </a:cubicBezTo>
                <a:cubicBezTo>
                  <a:pt x="17" y="61"/>
                  <a:pt x="17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59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1"/>
                  <a:pt x="8" y="40"/>
                  <a:pt x="8" y="38"/>
                </a:cubicBezTo>
                <a:cubicBezTo>
                  <a:pt x="8" y="36"/>
                  <a:pt x="9" y="35"/>
                  <a:pt x="10" y="34"/>
                </a:cubicBezTo>
                <a:cubicBezTo>
                  <a:pt x="11" y="29"/>
                  <a:pt x="12" y="24"/>
                  <a:pt x="14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5"/>
                  <a:pt x="91" y="15"/>
                  <a:pt x="91" y="16"/>
                </a:cubicBezTo>
                <a:cubicBezTo>
                  <a:pt x="91" y="16"/>
                  <a:pt x="90" y="17"/>
                  <a:pt x="90" y="17"/>
                </a:cubicBezTo>
                <a:close/>
                <a:moveTo>
                  <a:pt x="71" y="41"/>
                </a:moveTo>
                <a:cubicBezTo>
                  <a:pt x="71" y="46"/>
                  <a:pt x="59" y="51"/>
                  <a:pt x="45" y="51"/>
                </a:cubicBezTo>
                <a:cubicBezTo>
                  <a:pt x="32" y="51"/>
                  <a:pt x="20" y="46"/>
                  <a:pt x="20" y="41"/>
                </a:cubicBezTo>
                <a:cubicBezTo>
                  <a:pt x="21" y="28"/>
                  <a:pt x="21" y="28"/>
                  <a:pt x="21" y="28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6"/>
                  <a:pt x="45" y="36"/>
                  <a:pt x="45" y="36"/>
                </a:cubicBezTo>
                <a:cubicBezTo>
                  <a:pt x="46" y="36"/>
                  <a:pt x="47" y="36"/>
                  <a:pt x="47" y="35"/>
                </a:cubicBezTo>
                <a:cubicBezTo>
                  <a:pt x="70" y="28"/>
                  <a:pt x="70" y="28"/>
                  <a:pt x="70" y="28"/>
                </a:cubicBezTo>
                <a:lnTo>
                  <a:pt x="71" y="41"/>
                </a:ln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5" name="Düz Bağlayıcı 174"/>
          <p:cNvCxnSpPr/>
          <p:nvPr/>
        </p:nvCxnSpPr>
        <p:spPr>
          <a:xfrm>
            <a:off x="343126" y="7209291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Metin kutusu 175"/>
          <p:cNvSpPr txBox="1"/>
          <p:nvPr/>
        </p:nvSpPr>
        <p:spPr>
          <a:xfrm>
            <a:off x="261530" y="6919586"/>
            <a:ext cx="97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DİL BİLGİSİ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179" name="Metin kutusu 178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3" y="7375396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TÜRKÇE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0" name="Metin kutusu 179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34698" y="7528645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Anadil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" name="Metin kutusu 181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9411" y="7836514"/>
            <a:ext cx="904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İNGİLİZCE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3" name="Metin kutusu 182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26856" y="7996113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İleri Seviye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287080" y="7426064"/>
            <a:ext cx="263214" cy="197460"/>
            <a:chOff x="285883" y="7426064"/>
            <a:chExt cx="263214" cy="197460"/>
          </a:xfrm>
        </p:grpSpPr>
        <p:sp>
          <p:nvSpPr>
            <p:cNvPr id="186" name="Freeform 270"/>
            <p:cNvSpPr>
              <a:spLocks noChangeAspect="1" noEditPoints="1"/>
            </p:cNvSpPr>
            <p:nvPr/>
          </p:nvSpPr>
          <p:spPr bwMode="auto">
            <a:xfrm>
              <a:off x="329242" y="7452523"/>
              <a:ext cx="216000" cy="171001"/>
            </a:xfrm>
            <a:custGeom>
              <a:avLst/>
              <a:gdLst>
                <a:gd name="T0" fmla="*/ 48 w 61"/>
                <a:gd name="T1" fmla="*/ 18 h 48"/>
                <a:gd name="T2" fmla="*/ 24 w 61"/>
                <a:gd name="T3" fmla="*/ 35 h 48"/>
                <a:gd name="T4" fmla="*/ 18 w 61"/>
                <a:gd name="T5" fmla="*/ 34 h 48"/>
                <a:gd name="T6" fmla="*/ 9 w 61"/>
                <a:gd name="T7" fmla="*/ 39 h 48"/>
                <a:gd name="T8" fmla="*/ 6 w 61"/>
                <a:gd name="T9" fmla="*/ 39 h 48"/>
                <a:gd name="T10" fmla="*/ 6 w 61"/>
                <a:gd name="T11" fmla="*/ 39 h 48"/>
                <a:gd name="T12" fmla="*/ 4 w 61"/>
                <a:gd name="T13" fmla="*/ 38 h 48"/>
                <a:gd name="T14" fmla="*/ 5 w 61"/>
                <a:gd name="T15" fmla="*/ 37 h 48"/>
                <a:gd name="T16" fmla="*/ 9 w 61"/>
                <a:gd name="T17" fmla="*/ 31 h 48"/>
                <a:gd name="T18" fmla="*/ 0 w 61"/>
                <a:gd name="T19" fmla="*/ 18 h 48"/>
                <a:gd name="T20" fmla="*/ 24 w 61"/>
                <a:gd name="T21" fmla="*/ 0 h 48"/>
                <a:gd name="T22" fmla="*/ 48 w 61"/>
                <a:gd name="T23" fmla="*/ 18 h 48"/>
                <a:gd name="T24" fmla="*/ 4 w 61"/>
                <a:gd name="T25" fmla="*/ 18 h 48"/>
                <a:gd name="T26" fmla="*/ 11 w 61"/>
                <a:gd name="T27" fmla="*/ 27 h 48"/>
                <a:gd name="T28" fmla="*/ 15 w 61"/>
                <a:gd name="T29" fmla="*/ 29 h 48"/>
                <a:gd name="T30" fmla="*/ 13 w 61"/>
                <a:gd name="T31" fmla="*/ 32 h 48"/>
                <a:gd name="T32" fmla="*/ 15 w 61"/>
                <a:gd name="T33" fmla="*/ 31 h 48"/>
                <a:gd name="T34" fmla="*/ 17 w 61"/>
                <a:gd name="T35" fmla="*/ 30 h 48"/>
                <a:gd name="T36" fmla="*/ 19 w 61"/>
                <a:gd name="T37" fmla="*/ 30 h 48"/>
                <a:gd name="T38" fmla="*/ 24 w 61"/>
                <a:gd name="T39" fmla="*/ 31 h 48"/>
                <a:gd name="T40" fmla="*/ 44 w 61"/>
                <a:gd name="T41" fmla="*/ 18 h 48"/>
                <a:gd name="T42" fmla="*/ 24 w 61"/>
                <a:gd name="T43" fmla="*/ 4 h 48"/>
                <a:gd name="T44" fmla="*/ 4 w 61"/>
                <a:gd name="T45" fmla="*/ 18 h 48"/>
                <a:gd name="T46" fmla="*/ 56 w 61"/>
                <a:gd name="T47" fmla="*/ 45 h 48"/>
                <a:gd name="T48" fmla="*/ 57 w 61"/>
                <a:gd name="T49" fmla="*/ 47 h 48"/>
                <a:gd name="T50" fmla="*/ 55 w 61"/>
                <a:gd name="T51" fmla="*/ 48 h 48"/>
                <a:gd name="T52" fmla="*/ 52 w 61"/>
                <a:gd name="T53" fmla="*/ 47 h 48"/>
                <a:gd name="T54" fmla="*/ 43 w 61"/>
                <a:gd name="T55" fmla="*/ 43 h 48"/>
                <a:gd name="T56" fmla="*/ 37 w 61"/>
                <a:gd name="T57" fmla="*/ 44 h 48"/>
                <a:gd name="T58" fmla="*/ 21 w 61"/>
                <a:gd name="T59" fmla="*/ 39 h 48"/>
                <a:gd name="T60" fmla="*/ 24 w 61"/>
                <a:gd name="T61" fmla="*/ 39 h 48"/>
                <a:gd name="T62" fmla="*/ 43 w 61"/>
                <a:gd name="T63" fmla="*/ 33 h 48"/>
                <a:gd name="T64" fmla="*/ 52 w 61"/>
                <a:gd name="T65" fmla="*/ 18 h 48"/>
                <a:gd name="T66" fmla="*/ 51 w 61"/>
                <a:gd name="T67" fmla="*/ 12 h 48"/>
                <a:gd name="T68" fmla="*/ 61 w 61"/>
                <a:gd name="T69" fmla="*/ 26 h 48"/>
                <a:gd name="T70" fmla="*/ 52 w 61"/>
                <a:gd name="T71" fmla="*/ 40 h 48"/>
                <a:gd name="T72" fmla="*/ 56 w 61"/>
                <a:gd name="T73" fmla="*/ 4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48">
                  <a:moveTo>
                    <a:pt x="48" y="18"/>
                  </a:moveTo>
                  <a:cubicBezTo>
                    <a:pt x="48" y="27"/>
                    <a:pt x="37" y="35"/>
                    <a:pt x="24" y="35"/>
                  </a:cubicBezTo>
                  <a:cubicBezTo>
                    <a:pt x="22" y="35"/>
                    <a:pt x="20" y="35"/>
                    <a:pt x="18" y="34"/>
                  </a:cubicBezTo>
                  <a:cubicBezTo>
                    <a:pt x="15" y="36"/>
                    <a:pt x="12" y="38"/>
                    <a:pt x="9" y="39"/>
                  </a:cubicBezTo>
                  <a:cubicBezTo>
                    <a:pt x="8" y="39"/>
                    <a:pt x="7" y="39"/>
                    <a:pt x="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5" y="39"/>
                    <a:pt x="5" y="39"/>
                    <a:pt x="4" y="38"/>
                  </a:cubicBezTo>
                  <a:cubicBezTo>
                    <a:pt x="4" y="38"/>
                    <a:pt x="5" y="37"/>
                    <a:pt x="5" y="37"/>
                  </a:cubicBezTo>
                  <a:cubicBezTo>
                    <a:pt x="6" y="35"/>
                    <a:pt x="8" y="34"/>
                    <a:pt x="9" y="31"/>
                  </a:cubicBezTo>
                  <a:cubicBezTo>
                    <a:pt x="4" y="28"/>
                    <a:pt x="0" y="23"/>
                    <a:pt x="0" y="18"/>
                  </a:cubicBezTo>
                  <a:cubicBezTo>
                    <a:pt x="0" y="8"/>
                    <a:pt x="11" y="0"/>
                    <a:pt x="24" y="0"/>
                  </a:cubicBezTo>
                  <a:cubicBezTo>
                    <a:pt x="37" y="0"/>
                    <a:pt x="48" y="8"/>
                    <a:pt x="48" y="18"/>
                  </a:cubicBezTo>
                  <a:close/>
                  <a:moveTo>
                    <a:pt x="4" y="18"/>
                  </a:moveTo>
                  <a:cubicBezTo>
                    <a:pt x="4" y="21"/>
                    <a:pt x="7" y="25"/>
                    <a:pt x="11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5" y="31"/>
                    <a:pt x="15" y="31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0" y="30"/>
                    <a:pt x="22" y="31"/>
                    <a:pt x="24" y="31"/>
                  </a:cubicBezTo>
                  <a:cubicBezTo>
                    <a:pt x="35" y="31"/>
                    <a:pt x="44" y="25"/>
                    <a:pt x="44" y="18"/>
                  </a:cubicBezTo>
                  <a:cubicBezTo>
                    <a:pt x="44" y="10"/>
                    <a:pt x="35" y="4"/>
                    <a:pt x="24" y="4"/>
                  </a:cubicBezTo>
                  <a:cubicBezTo>
                    <a:pt x="13" y="4"/>
                    <a:pt x="4" y="10"/>
                    <a:pt x="4" y="18"/>
                  </a:cubicBezTo>
                  <a:close/>
                  <a:moveTo>
                    <a:pt x="56" y="45"/>
                  </a:moveTo>
                  <a:cubicBezTo>
                    <a:pt x="56" y="46"/>
                    <a:pt x="57" y="46"/>
                    <a:pt x="57" y="47"/>
                  </a:cubicBezTo>
                  <a:cubicBezTo>
                    <a:pt x="56" y="48"/>
                    <a:pt x="56" y="48"/>
                    <a:pt x="55" y="48"/>
                  </a:cubicBezTo>
                  <a:cubicBezTo>
                    <a:pt x="54" y="48"/>
                    <a:pt x="53" y="48"/>
                    <a:pt x="52" y="47"/>
                  </a:cubicBezTo>
                  <a:cubicBezTo>
                    <a:pt x="49" y="47"/>
                    <a:pt x="46" y="45"/>
                    <a:pt x="43" y="43"/>
                  </a:cubicBezTo>
                  <a:cubicBezTo>
                    <a:pt x="41" y="43"/>
                    <a:pt x="39" y="44"/>
                    <a:pt x="37" y="44"/>
                  </a:cubicBezTo>
                  <a:cubicBezTo>
                    <a:pt x="31" y="44"/>
                    <a:pt x="25" y="42"/>
                    <a:pt x="21" y="39"/>
                  </a:cubicBezTo>
                  <a:cubicBezTo>
                    <a:pt x="22" y="39"/>
                    <a:pt x="23" y="39"/>
                    <a:pt x="24" y="39"/>
                  </a:cubicBezTo>
                  <a:cubicBezTo>
                    <a:pt x="31" y="39"/>
                    <a:pt x="38" y="37"/>
                    <a:pt x="43" y="33"/>
                  </a:cubicBezTo>
                  <a:cubicBezTo>
                    <a:pt x="49" y="29"/>
                    <a:pt x="52" y="24"/>
                    <a:pt x="52" y="18"/>
                  </a:cubicBezTo>
                  <a:cubicBezTo>
                    <a:pt x="52" y="16"/>
                    <a:pt x="52" y="14"/>
                    <a:pt x="51" y="12"/>
                  </a:cubicBezTo>
                  <a:cubicBezTo>
                    <a:pt x="57" y="16"/>
                    <a:pt x="61" y="21"/>
                    <a:pt x="61" y="26"/>
                  </a:cubicBezTo>
                  <a:cubicBezTo>
                    <a:pt x="61" y="32"/>
                    <a:pt x="57" y="37"/>
                    <a:pt x="52" y="40"/>
                  </a:cubicBezTo>
                  <a:cubicBezTo>
                    <a:pt x="53" y="43"/>
                    <a:pt x="55" y="44"/>
                    <a:pt x="5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Metin kutusu 99"/>
            <p:cNvSpPr txBox="1"/>
            <p:nvPr/>
          </p:nvSpPr>
          <p:spPr>
            <a:xfrm>
              <a:off x="285883" y="7426064"/>
              <a:ext cx="26321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600" dirty="0" smtClean="0">
                  <a:solidFill>
                    <a:schemeClr val="bg1"/>
                  </a:solidFill>
                </a:rPr>
                <a:t>TR</a:t>
              </a:r>
              <a:endParaRPr lang="tr-TR" sz="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283073" y="7906782"/>
            <a:ext cx="271228" cy="202820"/>
            <a:chOff x="307770" y="7848555"/>
            <a:chExt cx="271228" cy="202820"/>
          </a:xfrm>
        </p:grpSpPr>
        <p:sp>
          <p:nvSpPr>
            <p:cNvPr id="188" name="Freeform 270"/>
            <p:cNvSpPr>
              <a:spLocks noChangeAspect="1" noEditPoints="1"/>
            </p:cNvSpPr>
            <p:nvPr/>
          </p:nvSpPr>
          <p:spPr bwMode="auto">
            <a:xfrm>
              <a:off x="361569" y="7880374"/>
              <a:ext cx="216000" cy="171001"/>
            </a:xfrm>
            <a:custGeom>
              <a:avLst/>
              <a:gdLst>
                <a:gd name="T0" fmla="*/ 48 w 61"/>
                <a:gd name="T1" fmla="*/ 18 h 48"/>
                <a:gd name="T2" fmla="*/ 24 w 61"/>
                <a:gd name="T3" fmla="*/ 35 h 48"/>
                <a:gd name="T4" fmla="*/ 18 w 61"/>
                <a:gd name="T5" fmla="*/ 34 h 48"/>
                <a:gd name="T6" fmla="*/ 9 w 61"/>
                <a:gd name="T7" fmla="*/ 39 h 48"/>
                <a:gd name="T8" fmla="*/ 6 w 61"/>
                <a:gd name="T9" fmla="*/ 39 h 48"/>
                <a:gd name="T10" fmla="*/ 6 w 61"/>
                <a:gd name="T11" fmla="*/ 39 h 48"/>
                <a:gd name="T12" fmla="*/ 4 w 61"/>
                <a:gd name="T13" fmla="*/ 38 h 48"/>
                <a:gd name="T14" fmla="*/ 5 w 61"/>
                <a:gd name="T15" fmla="*/ 37 h 48"/>
                <a:gd name="T16" fmla="*/ 9 w 61"/>
                <a:gd name="T17" fmla="*/ 31 h 48"/>
                <a:gd name="T18" fmla="*/ 0 w 61"/>
                <a:gd name="T19" fmla="*/ 18 h 48"/>
                <a:gd name="T20" fmla="*/ 24 w 61"/>
                <a:gd name="T21" fmla="*/ 0 h 48"/>
                <a:gd name="T22" fmla="*/ 48 w 61"/>
                <a:gd name="T23" fmla="*/ 18 h 48"/>
                <a:gd name="T24" fmla="*/ 4 w 61"/>
                <a:gd name="T25" fmla="*/ 18 h 48"/>
                <a:gd name="T26" fmla="*/ 11 w 61"/>
                <a:gd name="T27" fmla="*/ 27 h 48"/>
                <a:gd name="T28" fmla="*/ 15 w 61"/>
                <a:gd name="T29" fmla="*/ 29 h 48"/>
                <a:gd name="T30" fmla="*/ 13 w 61"/>
                <a:gd name="T31" fmla="*/ 32 h 48"/>
                <a:gd name="T32" fmla="*/ 15 w 61"/>
                <a:gd name="T33" fmla="*/ 31 h 48"/>
                <a:gd name="T34" fmla="*/ 17 w 61"/>
                <a:gd name="T35" fmla="*/ 30 h 48"/>
                <a:gd name="T36" fmla="*/ 19 w 61"/>
                <a:gd name="T37" fmla="*/ 30 h 48"/>
                <a:gd name="T38" fmla="*/ 24 w 61"/>
                <a:gd name="T39" fmla="*/ 31 h 48"/>
                <a:gd name="T40" fmla="*/ 44 w 61"/>
                <a:gd name="T41" fmla="*/ 18 h 48"/>
                <a:gd name="T42" fmla="*/ 24 w 61"/>
                <a:gd name="T43" fmla="*/ 4 h 48"/>
                <a:gd name="T44" fmla="*/ 4 w 61"/>
                <a:gd name="T45" fmla="*/ 18 h 48"/>
                <a:gd name="T46" fmla="*/ 56 w 61"/>
                <a:gd name="T47" fmla="*/ 45 h 48"/>
                <a:gd name="T48" fmla="*/ 57 w 61"/>
                <a:gd name="T49" fmla="*/ 47 h 48"/>
                <a:gd name="T50" fmla="*/ 55 w 61"/>
                <a:gd name="T51" fmla="*/ 48 h 48"/>
                <a:gd name="T52" fmla="*/ 52 w 61"/>
                <a:gd name="T53" fmla="*/ 47 h 48"/>
                <a:gd name="T54" fmla="*/ 43 w 61"/>
                <a:gd name="T55" fmla="*/ 43 h 48"/>
                <a:gd name="T56" fmla="*/ 37 w 61"/>
                <a:gd name="T57" fmla="*/ 44 h 48"/>
                <a:gd name="T58" fmla="*/ 21 w 61"/>
                <a:gd name="T59" fmla="*/ 39 h 48"/>
                <a:gd name="T60" fmla="*/ 24 w 61"/>
                <a:gd name="T61" fmla="*/ 39 h 48"/>
                <a:gd name="T62" fmla="*/ 43 w 61"/>
                <a:gd name="T63" fmla="*/ 33 h 48"/>
                <a:gd name="T64" fmla="*/ 52 w 61"/>
                <a:gd name="T65" fmla="*/ 18 h 48"/>
                <a:gd name="T66" fmla="*/ 51 w 61"/>
                <a:gd name="T67" fmla="*/ 12 h 48"/>
                <a:gd name="T68" fmla="*/ 61 w 61"/>
                <a:gd name="T69" fmla="*/ 26 h 48"/>
                <a:gd name="T70" fmla="*/ 52 w 61"/>
                <a:gd name="T71" fmla="*/ 40 h 48"/>
                <a:gd name="T72" fmla="*/ 56 w 61"/>
                <a:gd name="T73" fmla="*/ 4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48">
                  <a:moveTo>
                    <a:pt x="48" y="18"/>
                  </a:moveTo>
                  <a:cubicBezTo>
                    <a:pt x="48" y="27"/>
                    <a:pt x="37" y="35"/>
                    <a:pt x="24" y="35"/>
                  </a:cubicBezTo>
                  <a:cubicBezTo>
                    <a:pt x="22" y="35"/>
                    <a:pt x="20" y="35"/>
                    <a:pt x="18" y="34"/>
                  </a:cubicBezTo>
                  <a:cubicBezTo>
                    <a:pt x="15" y="36"/>
                    <a:pt x="12" y="38"/>
                    <a:pt x="9" y="39"/>
                  </a:cubicBezTo>
                  <a:cubicBezTo>
                    <a:pt x="8" y="39"/>
                    <a:pt x="7" y="39"/>
                    <a:pt x="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5" y="39"/>
                    <a:pt x="5" y="39"/>
                    <a:pt x="4" y="38"/>
                  </a:cubicBezTo>
                  <a:cubicBezTo>
                    <a:pt x="4" y="38"/>
                    <a:pt x="5" y="37"/>
                    <a:pt x="5" y="37"/>
                  </a:cubicBezTo>
                  <a:cubicBezTo>
                    <a:pt x="6" y="35"/>
                    <a:pt x="8" y="34"/>
                    <a:pt x="9" y="31"/>
                  </a:cubicBezTo>
                  <a:cubicBezTo>
                    <a:pt x="4" y="28"/>
                    <a:pt x="0" y="23"/>
                    <a:pt x="0" y="18"/>
                  </a:cubicBezTo>
                  <a:cubicBezTo>
                    <a:pt x="0" y="8"/>
                    <a:pt x="11" y="0"/>
                    <a:pt x="24" y="0"/>
                  </a:cubicBezTo>
                  <a:cubicBezTo>
                    <a:pt x="37" y="0"/>
                    <a:pt x="48" y="8"/>
                    <a:pt x="48" y="18"/>
                  </a:cubicBezTo>
                  <a:close/>
                  <a:moveTo>
                    <a:pt x="4" y="18"/>
                  </a:moveTo>
                  <a:cubicBezTo>
                    <a:pt x="4" y="21"/>
                    <a:pt x="7" y="25"/>
                    <a:pt x="11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5" y="31"/>
                    <a:pt x="15" y="31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0" y="30"/>
                    <a:pt x="22" y="31"/>
                    <a:pt x="24" y="31"/>
                  </a:cubicBezTo>
                  <a:cubicBezTo>
                    <a:pt x="35" y="31"/>
                    <a:pt x="44" y="25"/>
                    <a:pt x="44" y="18"/>
                  </a:cubicBezTo>
                  <a:cubicBezTo>
                    <a:pt x="44" y="10"/>
                    <a:pt x="35" y="4"/>
                    <a:pt x="24" y="4"/>
                  </a:cubicBezTo>
                  <a:cubicBezTo>
                    <a:pt x="13" y="4"/>
                    <a:pt x="4" y="10"/>
                    <a:pt x="4" y="18"/>
                  </a:cubicBezTo>
                  <a:close/>
                  <a:moveTo>
                    <a:pt x="56" y="45"/>
                  </a:moveTo>
                  <a:cubicBezTo>
                    <a:pt x="56" y="46"/>
                    <a:pt x="57" y="46"/>
                    <a:pt x="57" y="47"/>
                  </a:cubicBezTo>
                  <a:cubicBezTo>
                    <a:pt x="56" y="48"/>
                    <a:pt x="56" y="48"/>
                    <a:pt x="55" y="48"/>
                  </a:cubicBezTo>
                  <a:cubicBezTo>
                    <a:pt x="54" y="48"/>
                    <a:pt x="53" y="48"/>
                    <a:pt x="52" y="47"/>
                  </a:cubicBezTo>
                  <a:cubicBezTo>
                    <a:pt x="49" y="47"/>
                    <a:pt x="46" y="45"/>
                    <a:pt x="43" y="43"/>
                  </a:cubicBezTo>
                  <a:cubicBezTo>
                    <a:pt x="41" y="43"/>
                    <a:pt x="39" y="44"/>
                    <a:pt x="37" y="44"/>
                  </a:cubicBezTo>
                  <a:cubicBezTo>
                    <a:pt x="31" y="44"/>
                    <a:pt x="25" y="42"/>
                    <a:pt x="21" y="39"/>
                  </a:cubicBezTo>
                  <a:cubicBezTo>
                    <a:pt x="22" y="39"/>
                    <a:pt x="23" y="39"/>
                    <a:pt x="24" y="39"/>
                  </a:cubicBezTo>
                  <a:cubicBezTo>
                    <a:pt x="31" y="39"/>
                    <a:pt x="38" y="37"/>
                    <a:pt x="43" y="33"/>
                  </a:cubicBezTo>
                  <a:cubicBezTo>
                    <a:pt x="49" y="29"/>
                    <a:pt x="52" y="24"/>
                    <a:pt x="52" y="18"/>
                  </a:cubicBezTo>
                  <a:cubicBezTo>
                    <a:pt x="52" y="16"/>
                    <a:pt x="52" y="14"/>
                    <a:pt x="51" y="12"/>
                  </a:cubicBezTo>
                  <a:cubicBezTo>
                    <a:pt x="57" y="16"/>
                    <a:pt x="61" y="21"/>
                    <a:pt x="61" y="26"/>
                  </a:cubicBezTo>
                  <a:cubicBezTo>
                    <a:pt x="61" y="32"/>
                    <a:pt x="57" y="37"/>
                    <a:pt x="52" y="40"/>
                  </a:cubicBezTo>
                  <a:cubicBezTo>
                    <a:pt x="53" y="43"/>
                    <a:pt x="55" y="44"/>
                    <a:pt x="5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Metin kutusu 188"/>
            <p:cNvSpPr txBox="1"/>
            <p:nvPr/>
          </p:nvSpPr>
          <p:spPr>
            <a:xfrm>
              <a:off x="307770" y="7848555"/>
              <a:ext cx="2712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600" dirty="0" smtClean="0">
                  <a:solidFill>
                    <a:schemeClr val="bg1"/>
                  </a:solidFill>
                </a:rPr>
                <a:t>EN</a:t>
              </a:r>
              <a:endParaRPr lang="tr-TR" sz="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43" y="152389"/>
            <a:ext cx="1008000" cy="1008000"/>
          </a:xfrm>
          <a:prstGeom prst="ellipse">
            <a:avLst/>
          </a:prstGeom>
          <a:ln w="28575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2" name="Freeform 22"/>
          <p:cNvSpPr>
            <a:spLocks noChangeAspect="1" noEditPoints="1"/>
          </p:cNvSpPr>
          <p:nvPr/>
        </p:nvSpPr>
        <p:spPr bwMode="auto">
          <a:xfrm>
            <a:off x="358488" y="3811049"/>
            <a:ext cx="154215" cy="147289"/>
          </a:xfrm>
          <a:custGeom>
            <a:avLst/>
            <a:gdLst>
              <a:gd name="T0" fmla="*/ 7 w 528"/>
              <a:gd name="T1" fmla="*/ 504 h 504"/>
              <a:gd name="T2" fmla="*/ 120 w 528"/>
              <a:gd name="T3" fmla="*/ 504 h 504"/>
              <a:gd name="T4" fmla="*/ 120 w 528"/>
              <a:gd name="T5" fmla="*/ 165 h 504"/>
              <a:gd name="T6" fmla="*/ 7 w 528"/>
              <a:gd name="T7" fmla="*/ 165 h 504"/>
              <a:gd name="T8" fmla="*/ 7 w 528"/>
              <a:gd name="T9" fmla="*/ 504 h 504"/>
              <a:gd name="T10" fmla="*/ 398 w 528"/>
              <a:gd name="T11" fmla="*/ 158 h 504"/>
              <a:gd name="T12" fmla="*/ 295 w 528"/>
              <a:gd name="T13" fmla="*/ 215 h 504"/>
              <a:gd name="T14" fmla="*/ 295 w 528"/>
              <a:gd name="T15" fmla="*/ 165 h 504"/>
              <a:gd name="T16" fmla="*/ 182 w 528"/>
              <a:gd name="T17" fmla="*/ 165 h 504"/>
              <a:gd name="T18" fmla="*/ 182 w 528"/>
              <a:gd name="T19" fmla="*/ 504 h 504"/>
              <a:gd name="T20" fmla="*/ 295 w 528"/>
              <a:gd name="T21" fmla="*/ 504 h 504"/>
              <a:gd name="T22" fmla="*/ 295 w 528"/>
              <a:gd name="T23" fmla="*/ 315 h 504"/>
              <a:gd name="T24" fmla="*/ 300 w 528"/>
              <a:gd name="T25" fmla="*/ 288 h 504"/>
              <a:gd name="T26" fmla="*/ 357 w 528"/>
              <a:gd name="T27" fmla="*/ 245 h 504"/>
              <a:gd name="T28" fmla="*/ 415 w 528"/>
              <a:gd name="T29" fmla="*/ 322 h 504"/>
              <a:gd name="T30" fmla="*/ 415 w 528"/>
              <a:gd name="T31" fmla="*/ 504 h 504"/>
              <a:gd name="T32" fmla="*/ 528 w 528"/>
              <a:gd name="T33" fmla="*/ 504 h 504"/>
              <a:gd name="T34" fmla="*/ 528 w 528"/>
              <a:gd name="T35" fmla="*/ 310 h 504"/>
              <a:gd name="T36" fmla="*/ 398 w 528"/>
              <a:gd name="T37" fmla="*/ 158 h 504"/>
              <a:gd name="T38" fmla="*/ 65 w 528"/>
              <a:gd name="T39" fmla="*/ 0 h 504"/>
              <a:gd name="T40" fmla="*/ 0 w 528"/>
              <a:gd name="T41" fmla="*/ 60 h 504"/>
              <a:gd name="T42" fmla="*/ 63 w 528"/>
              <a:gd name="T43" fmla="*/ 118 h 504"/>
              <a:gd name="T44" fmla="*/ 128 w 528"/>
              <a:gd name="T45" fmla="*/ 60 h 504"/>
              <a:gd name="T46" fmla="*/ 65 w 528"/>
              <a:gd name="T47" fmla="*/ 0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8" h="504">
                <a:moveTo>
                  <a:pt x="7" y="504"/>
                </a:moveTo>
                <a:cubicBezTo>
                  <a:pt x="120" y="504"/>
                  <a:pt x="120" y="504"/>
                  <a:pt x="120" y="504"/>
                </a:cubicBezTo>
                <a:cubicBezTo>
                  <a:pt x="120" y="165"/>
                  <a:pt x="120" y="165"/>
                  <a:pt x="120" y="165"/>
                </a:cubicBezTo>
                <a:cubicBezTo>
                  <a:pt x="7" y="165"/>
                  <a:pt x="7" y="165"/>
                  <a:pt x="7" y="165"/>
                </a:cubicBezTo>
                <a:cubicBezTo>
                  <a:pt x="7" y="504"/>
                  <a:pt x="7" y="504"/>
                  <a:pt x="7" y="504"/>
                </a:cubicBezTo>
                <a:close/>
                <a:moveTo>
                  <a:pt x="398" y="158"/>
                </a:moveTo>
                <a:cubicBezTo>
                  <a:pt x="335" y="158"/>
                  <a:pt x="310" y="190"/>
                  <a:pt x="295" y="215"/>
                </a:cubicBezTo>
                <a:cubicBezTo>
                  <a:pt x="295" y="165"/>
                  <a:pt x="295" y="165"/>
                  <a:pt x="295" y="165"/>
                </a:cubicBezTo>
                <a:cubicBezTo>
                  <a:pt x="182" y="165"/>
                  <a:pt x="182" y="165"/>
                  <a:pt x="182" y="165"/>
                </a:cubicBezTo>
                <a:cubicBezTo>
                  <a:pt x="184" y="198"/>
                  <a:pt x="182" y="504"/>
                  <a:pt x="182" y="504"/>
                </a:cubicBezTo>
                <a:cubicBezTo>
                  <a:pt x="295" y="504"/>
                  <a:pt x="295" y="504"/>
                  <a:pt x="295" y="504"/>
                </a:cubicBezTo>
                <a:cubicBezTo>
                  <a:pt x="295" y="315"/>
                  <a:pt x="295" y="315"/>
                  <a:pt x="295" y="315"/>
                </a:cubicBezTo>
                <a:cubicBezTo>
                  <a:pt x="295" y="305"/>
                  <a:pt x="295" y="295"/>
                  <a:pt x="300" y="288"/>
                </a:cubicBezTo>
                <a:cubicBezTo>
                  <a:pt x="307" y="268"/>
                  <a:pt x="325" y="245"/>
                  <a:pt x="357" y="245"/>
                </a:cubicBezTo>
                <a:cubicBezTo>
                  <a:pt x="398" y="245"/>
                  <a:pt x="415" y="278"/>
                  <a:pt x="415" y="322"/>
                </a:cubicBezTo>
                <a:cubicBezTo>
                  <a:pt x="415" y="504"/>
                  <a:pt x="415" y="504"/>
                  <a:pt x="415" y="504"/>
                </a:cubicBezTo>
                <a:cubicBezTo>
                  <a:pt x="528" y="504"/>
                  <a:pt x="528" y="504"/>
                  <a:pt x="528" y="504"/>
                </a:cubicBezTo>
                <a:cubicBezTo>
                  <a:pt x="528" y="310"/>
                  <a:pt x="528" y="310"/>
                  <a:pt x="528" y="310"/>
                </a:cubicBezTo>
                <a:cubicBezTo>
                  <a:pt x="528" y="205"/>
                  <a:pt x="473" y="158"/>
                  <a:pt x="398" y="158"/>
                </a:cubicBezTo>
                <a:close/>
                <a:moveTo>
                  <a:pt x="65" y="0"/>
                </a:moveTo>
                <a:cubicBezTo>
                  <a:pt x="25" y="0"/>
                  <a:pt x="0" y="28"/>
                  <a:pt x="0" y="60"/>
                </a:cubicBezTo>
                <a:cubicBezTo>
                  <a:pt x="0" y="93"/>
                  <a:pt x="25" y="118"/>
                  <a:pt x="63" y="118"/>
                </a:cubicBezTo>
                <a:cubicBezTo>
                  <a:pt x="103" y="118"/>
                  <a:pt x="128" y="93"/>
                  <a:pt x="128" y="60"/>
                </a:cubicBezTo>
                <a:cubicBezTo>
                  <a:pt x="128" y="28"/>
                  <a:pt x="103" y="0"/>
                  <a:pt x="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Metin kutusu 118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4552" y="3908738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Enis Altıok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0" name="Metin kutusu 139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4552" y="3743527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LINKEDIN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1" name="Metin kutusu 140"/>
          <p:cNvSpPr txBox="1"/>
          <p:nvPr/>
        </p:nvSpPr>
        <p:spPr>
          <a:xfrm>
            <a:off x="2302435" y="5792940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09.2007 – 05.2008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42" name="Metin kutusu 141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2644" y="5770499"/>
            <a:ext cx="2244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Satış Stajı – ZARA</a:t>
            </a:r>
          </a:p>
        </p:txBody>
      </p:sp>
      <p:sp>
        <p:nvSpPr>
          <p:cNvPr id="149" name="Metin kutusu 148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9589" y="5935763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Istanbul, Turkey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Metin kutusu 152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9588" y="6133063"/>
            <a:ext cx="338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Türkiye’nin en büyük mağazalarından birinde satış temsilcisi olarak bir çok sorumluluk almak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Kasa düzenini sağlayarak gün kapamalarını tamamlamak</a:t>
            </a:r>
            <a:endParaRPr lang="tr-TR" sz="1000" dirty="0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2210998" y="584943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Metin kutusu 154"/>
          <p:cNvSpPr txBox="1"/>
          <p:nvPr/>
        </p:nvSpPr>
        <p:spPr>
          <a:xfrm>
            <a:off x="2302435" y="6731561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09.2007 – 05.2008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73" name="Metin kutusu 172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2644" y="6709120"/>
            <a:ext cx="2244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E-Ticaret Stajı – X Ticaret Firması</a:t>
            </a:r>
          </a:p>
        </p:txBody>
      </p:sp>
      <p:sp>
        <p:nvSpPr>
          <p:cNvPr id="177" name="Metin kutusu 176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9589" y="6874384"/>
            <a:ext cx="152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schemeClr val="bg1">
                    <a:lumMod val="65000"/>
                  </a:schemeClr>
                </a:solidFill>
              </a:rPr>
              <a:t>Istanbul, Turkey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8" name="Metin kutusu 177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259588" y="7071684"/>
            <a:ext cx="338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Türkiye’nin en büyük mağazalarından birinde satış temsilcisi olarak bir çok sorumluluk almak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000" dirty="0" smtClean="0"/>
              <a:t>Kasa düzenini sağlayarak gün kapamalarını tamamlamak</a:t>
            </a:r>
            <a:endParaRPr lang="tr-TR" sz="1000" dirty="0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2210998" y="678805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Metin kutusu 183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19411" y="8356353"/>
            <a:ext cx="1188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İSPANYOLCA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5" name="Metin kutusu 184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26856" y="8515952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Orta Seviye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279065" y="8392860"/>
            <a:ext cx="279244" cy="197942"/>
            <a:chOff x="310195" y="8373272"/>
            <a:chExt cx="279244" cy="197942"/>
          </a:xfrm>
        </p:grpSpPr>
        <p:sp>
          <p:nvSpPr>
            <p:cNvPr id="196" name="Freeform 270"/>
            <p:cNvSpPr>
              <a:spLocks noChangeAspect="1" noEditPoints="1"/>
            </p:cNvSpPr>
            <p:nvPr/>
          </p:nvSpPr>
          <p:spPr bwMode="auto">
            <a:xfrm>
              <a:off x="361569" y="8400213"/>
              <a:ext cx="216000" cy="171001"/>
            </a:xfrm>
            <a:custGeom>
              <a:avLst/>
              <a:gdLst>
                <a:gd name="T0" fmla="*/ 48 w 61"/>
                <a:gd name="T1" fmla="*/ 18 h 48"/>
                <a:gd name="T2" fmla="*/ 24 w 61"/>
                <a:gd name="T3" fmla="*/ 35 h 48"/>
                <a:gd name="T4" fmla="*/ 18 w 61"/>
                <a:gd name="T5" fmla="*/ 34 h 48"/>
                <a:gd name="T6" fmla="*/ 9 w 61"/>
                <a:gd name="T7" fmla="*/ 39 h 48"/>
                <a:gd name="T8" fmla="*/ 6 w 61"/>
                <a:gd name="T9" fmla="*/ 39 h 48"/>
                <a:gd name="T10" fmla="*/ 6 w 61"/>
                <a:gd name="T11" fmla="*/ 39 h 48"/>
                <a:gd name="T12" fmla="*/ 4 w 61"/>
                <a:gd name="T13" fmla="*/ 38 h 48"/>
                <a:gd name="T14" fmla="*/ 5 w 61"/>
                <a:gd name="T15" fmla="*/ 37 h 48"/>
                <a:gd name="T16" fmla="*/ 9 w 61"/>
                <a:gd name="T17" fmla="*/ 31 h 48"/>
                <a:gd name="T18" fmla="*/ 0 w 61"/>
                <a:gd name="T19" fmla="*/ 18 h 48"/>
                <a:gd name="T20" fmla="*/ 24 w 61"/>
                <a:gd name="T21" fmla="*/ 0 h 48"/>
                <a:gd name="T22" fmla="*/ 48 w 61"/>
                <a:gd name="T23" fmla="*/ 18 h 48"/>
                <a:gd name="T24" fmla="*/ 4 w 61"/>
                <a:gd name="T25" fmla="*/ 18 h 48"/>
                <a:gd name="T26" fmla="*/ 11 w 61"/>
                <a:gd name="T27" fmla="*/ 27 h 48"/>
                <a:gd name="T28" fmla="*/ 15 w 61"/>
                <a:gd name="T29" fmla="*/ 29 h 48"/>
                <a:gd name="T30" fmla="*/ 13 w 61"/>
                <a:gd name="T31" fmla="*/ 32 h 48"/>
                <a:gd name="T32" fmla="*/ 15 w 61"/>
                <a:gd name="T33" fmla="*/ 31 h 48"/>
                <a:gd name="T34" fmla="*/ 17 w 61"/>
                <a:gd name="T35" fmla="*/ 30 h 48"/>
                <a:gd name="T36" fmla="*/ 19 w 61"/>
                <a:gd name="T37" fmla="*/ 30 h 48"/>
                <a:gd name="T38" fmla="*/ 24 w 61"/>
                <a:gd name="T39" fmla="*/ 31 h 48"/>
                <a:gd name="T40" fmla="*/ 44 w 61"/>
                <a:gd name="T41" fmla="*/ 18 h 48"/>
                <a:gd name="T42" fmla="*/ 24 w 61"/>
                <a:gd name="T43" fmla="*/ 4 h 48"/>
                <a:gd name="T44" fmla="*/ 4 w 61"/>
                <a:gd name="T45" fmla="*/ 18 h 48"/>
                <a:gd name="T46" fmla="*/ 56 w 61"/>
                <a:gd name="T47" fmla="*/ 45 h 48"/>
                <a:gd name="T48" fmla="*/ 57 w 61"/>
                <a:gd name="T49" fmla="*/ 47 h 48"/>
                <a:gd name="T50" fmla="*/ 55 w 61"/>
                <a:gd name="T51" fmla="*/ 48 h 48"/>
                <a:gd name="T52" fmla="*/ 52 w 61"/>
                <a:gd name="T53" fmla="*/ 47 h 48"/>
                <a:gd name="T54" fmla="*/ 43 w 61"/>
                <a:gd name="T55" fmla="*/ 43 h 48"/>
                <a:gd name="T56" fmla="*/ 37 w 61"/>
                <a:gd name="T57" fmla="*/ 44 h 48"/>
                <a:gd name="T58" fmla="*/ 21 w 61"/>
                <a:gd name="T59" fmla="*/ 39 h 48"/>
                <a:gd name="T60" fmla="*/ 24 w 61"/>
                <a:gd name="T61" fmla="*/ 39 h 48"/>
                <a:gd name="T62" fmla="*/ 43 w 61"/>
                <a:gd name="T63" fmla="*/ 33 h 48"/>
                <a:gd name="T64" fmla="*/ 52 w 61"/>
                <a:gd name="T65" fmla="*/ 18 h 48"/>
                <a:gd name="T66" fmla="*/ 51 w 61"/>
                <a:gd name="T67" fmla="*/ 12 h 48"/>
                <a:gd name="T68" fmla="*/ 61 w 61"/>
                <a:gd name="T69" fmla="*/ 26 h 48"/>
                <a:gd name="T70" fmla="*/ 52 w 61"/>
                <a:gd name="T71" fmla="*/ 40 h 48"/>
                <a:gd name="T72" fmla="*/ 56 w 61"/>
                <a:gd name="T73" fmla="*/ 4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48">
                  <a:moveTo>
                    <a:pt x="48" y="18"/>
                  </a:moveTo>
                  <a:cubicBezTo>
                    <a:pt x="48" y="27"/>
                    <a:pt x="37" y="35"/>
                    <a:pt x="24" y="35"/>
                  </a:cubicBezTo>
                  <a:cubicBezTo>
                    <a:pt x="22" y="35"/>
                    <a:pt x="20" y="35"/>
                    <a:pt x="18" y="34"/>
                  </a:cubicBezTo>
                  <a:cubicBezTo>
                    <a:pt x="15" y="36"/>
                    <a:pt x="12" y="38"/>
                    <a:pt x="9" y="39"/>
                  </a:cubicBezTo>
                  <a:cubicBezTo>
                    <a:pt x="8" y="39"/>
                    <a:pt x="7" y="39"/>
                    <a:pt x="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5" y="39"/>
                    <a:pt x="5" y="39"/>
                    <a:pt x="4" y="38"/>
                  </a:cubicBezTo>
                  <a:cubicBezTo>
                    <a:pt x="4" y="38"/>
                    <a:pt x="5" y="37"/>
                    <a:pt x="5" y="37"/>
                  </a:cubicBezTo>
                  <a:cubicBezTo>
                    <a:pt x="6" y="35"/>
                    <a:pt x="8" y="34"/>
                    <a:pt x="9" y="31"/>
                  </a:cubicBezTo>
                  <a:cubicBezTo>
                    <a:pt x="4" y="28"/>
                    <a:pt x="0" y="23"/>
                    <a:pt x="0" y="18"/>
                  </a:cubicBezTo>
                  <a:cubicBezTo>
                    <a:pt x="0" y="8"/>
                    <a:pt x="11" y="0"/>
                    <a:pt x="24" y="0"/>
                  </a:cubicBezTo>
                  <a:cubicBezTo>
                    <a:pt x="37" y="0"/>
                    <a:pt x="48" y="8"/>
                    <a:pt x="48" y="18"/>
                  </a:cubicBezTo>
                  <a:close/>
                  <a:moveTo>
                    <a:pt x="4" y="18"/>
                  </a:moveTo>
                  <a:cubicBezTo>
                    <a:pt x="4" y="21"/>
                    <a:pt x="7" y="25"/>
                    <a:pt x="11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5" y="31"/>
                    <a:pt x="15" y="31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0" y="30"/>
                    <a:pt x="22" y="31"/>
                    <a:pt x="24" y="31"/>
                  </a:cubicBezTo>
                  <a:cubicBezTo>
                    <a:pt x="35" y="31"/>
                    <a:pt x="44" y="25"/>
                    <a:pt x="44" y="18"/>
                  </a:cubicBezTo>
                  <a:cubicBezTo>
                    <a:pt x="44" y="10"/>
                    <a:pt x="35" y="4"/>
                    <a:pt x="24" y="4"/>
                  </a:cubicBezTo>
                  <a:cubicBezTo>
                    <a:pt x="13" y="4"/>
                    <a:pt x="4" y="10"/>
                    <a:pt x="4" y="18"/>
                  </a:cubicBezTo>
                  <a:close/>
                  <a:moveTo>
                    <a:pt x="56" y="45"/>
                  </a:moveTo>
                  <a:cubicBezTo>
                    <a:pt x="56" y="46"/>
                    <a:pt x="57" y="46"/>
                    <a:pt x="57" y="47"/>
                  </a:cubicBezTo>
                  <a:cubicBezTo>
                    <a:pt x="56" y="48"/>
                    <a:pt x="56" y="48"/>
                    <a:pt x="55" y="48"/>
                  </a:cubicBezTo>
                  <a:cubicBezTo>
                    <a:pt x="54" y="48"/>
                    <a:pt x="53" y="48"/>
                    <a:pt x="52" y="47"/>
                  </a:cubicBezTo>
                  <a:cubicBezTo>
                    <a:pt x="49" y="47"/>
                    <a:pt x="46" y="45"/>
                    <a:pt x="43" y="43"/>
                  </a:cubicBezTo>
                  <a:cubicBezTo>
                    <a:pt x="41" y="43"/>
                    <a:pt x="39" y="44"/>
                    <a:pt x="37" y="44"/>
                  </a:cubicBezTo>
                  <a:cubicBezTo>
                    <a:pt x="31" y="44"/>
                    <a:pt x="25" y="42"/>
                    <a:pt x="21" y="39"/>
                  </a:cubicBezTo>
                  <a:cubicBezTo>
                    <a:pt x="22" y="39"/>
                    <a:pt x="23" y="39"/>
                    <a:pt x="24" y="39"/>
                  </a:cubicBezTo>
                  <a:cubicBezTo>
                    <a:pt x="31" y="39"/>
                    <a:pt x="38" y="37"/>
                    <a:pt x="43" y="33"/>
                  </a:cubicBezTo>
                  <a:cubicBezTo>
                    <a:pt x="49" y="29"/>
                    <a:pt x="52" y="24"/>
                    <a:pt x="52" y="18"/>
                  </a:cubicBezTo>
                  <a:cubicBezTo>
                    <a:pt x="52" y="16"/>
                    <a:pt x="52" y="14"/>
                    <a:pt x="51" y="12"/>
                  </a:cubicBezTo>
                  <a:cubicBezTo>
                    <a:pt x="57" y="16"/>
                    <a:pt x="61" y="21"/>
                    <a:pt x="61" y="26"/>
                  </a:cubicBezTo>
                  <a:cubicBezTo>
                    <a:pt x="61" y="32"/>
                    <a:pt x="57" y="37"/>
                    <a:pt x="52" y="40"/>
                  </a:cubicBezTo>
                  <a:cubicBezTo>
                    <a:pt x="53" y="43"/>
                    <a:pt x="55" y="44"/>
                    <a:pt x="5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Metin kutusu 199"/>
            <p:cNvSpPr txBox="1"/>
            <p:nvPr/>
          </p:nvSpPr>
          <p:spPr>
            <a:xfrm>
              <a:off x="310195" y="8373272"/>
              <a:ext cx="27924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600" dirty="0" smtClean="0">
                  <a:solidFill>
                    <a:schemeClr val="bg1"/>
                  </a:solidFill>
                </a:rPr>
                <a:t>İSP</a:t>
              </a:r>
              <a:endParaRPr lang="tr-TR" sz="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1" name="Metin kutusu 200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507598" y="8857142"/>
            <a:ext cx="1188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ALMANCA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2" name="Metin kutusu 201">
            <a:extLst>
              <a:ext uri="{FF2B5EF4-FFF2-40B4-BE49-F238E27FC236}">
                <a16:creationId xmlns:a16="http://schemas.microsoft.com/office/drawing/2014/main" xmlns="" id="{81CF0C27-29A2-444D-95B9-4CC62890CFA5}"/>
              </a:ext>
            </a:extLst>
          </p:cNvPr>
          <p:cNvSpPr txBox="1"/>
          <p:nvPr/>
        </p:nvSpPr>
        <p:spPr>
          <a:xfrm>
            <a:off x="515043" y="9016741"/>
            <a:ext cx="1508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1000" dirty="0" smtClean="0">
                <a:solidFill>
                  <a:schemeClr val="bg1">
                    <a:lumMod val="85000"/>
                  </a:schemeClr>
                </a:solidFill>
              </a:rPr>
              <a:t>Orta Seviye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03" name="Grup 202"/>
          <p:cNvGrpSpPr/>
          <p:nvPr/>
        </p:nvGrpSpPr>
        <p:grpSpPr>
          <a:xfrm>
            <a:off x="255020" y="8874061"/>
            <a:ext cx="327334" cy="197942"/>
            <a:chOff x="291145" y="8373272"/>
            <a:chExt cx="327334" cy="197942"/>
          </a:xfrm>
        </p:grpSpPr>
        <p:sp>
          <p:nvSpPr>
            <p:cNvPr id="204" name="Freeform 270"/>
            <p:cNvSpPr>
              <a:spLocks noChangeAspect="1" noEditPoints="1"/>
            </p:cNvSpPr>
            <p:nvPr/>
          </p:nvSpPr>
          <p:spPr bwMode="auto">
            <a:xfrm>
              <a:off x="361569" y="8400213"/>
              <a:ext cx="216000" cy="171001"/>
            </a:xfrm>
            <a:custGeom>
              <a:avLst/>
              <a:gdLst>
                <a:gd name="T0" fmla="*/ 48 w 61"/>
                <a:gd name="T1" fmla="*/ 18 h 48"/>
                <a:gd name="T2" fmla="*/ 24 w 61"/>
                <a:gd name="T3" fmla="*/ 35 h 48"/>
                <a:gd name="T4" fmla="*/ 18 w 61"/>
                <a:gd name="T5" fmla="*/ 34 h 48"/>
                <a:gd name="T6" fmla="*/ 9 w 61"/>
                <a:gd name="T7" fmla="*/ 39 h 48"/>
                <a:gd name="T8" fmla="*/ 6 w 61"/>
                <a:gd name="T9" fmla="*/ 39 h 48"/>
                <a:gd name="T10" fmla="*/ 6 w 61"/>
                <a:gd name="T11" fmla="*/ 39 h 48"/>
                <a:gd name="T12" fmla="*/ 4 w 61"/>
                <a:gd name="T13" fmla="*/ 38 h 48"/>
                <a:gd name="T14" fmla="*/ 5 w 61"/>
                <a:gd name="T15" fmla="*/ 37 h 48"/>
                <a:gd name="T16" fmla="*/ 9 w 61"/>
                <a:gd name="T17" fmla="*/ 31 h 48"/>
                <a:gd name="T18" fmla="*/ 0 w 61"/>
                <a:gd name="T19" fmla="*/ 18 h 48"/>
                <a:gd name="T20" fmla="*/ 24 w 61"/>
                <a:gd name="T21" fmla="*/ 0 h 48"/>
                <a:gd name="T22" fmla="*/ 48 w 61"/>
                <a:gd name="T23" fmla="*/ 18 h 48"/>
                <a:gd name="T24" fmla="*/ 4 w 61"/>
                <a:gd name="T25" fmla="*/ 18 h 48"/>
                <a:gd name="T26" fmla="*/ 11 w 61"/>
                <a:gd name="T27" fmla="*/ 27 h 48"/>
                <a:gd name="T28" fmla="*/ 15 w 61"/>
                <a:gd name="T29" fmla="*/ 29 h 48"/>
                <a:gd name="T30" fmla="*/ 13 w 61"/>
                <a:gd name="T31" fmla="*/ 32 h 48"/>
                <a:gd name="T32" fmla="*/ 15 w 61"/>
                <a:gd name="T33" fmla="*/ 31 h 48"/>
                <a:gd name="T34" fmla="*/ 17 w 61"/>
                <a:gd name="T35" fmla="*/ 30 h 48"/>
                <a:gd name="T36" fmla="*/ 19 w 61"/>
                <a:gd name="T37" fmla="*/ 30 h 48"/>
                <a:gd name="T38" fmla="*/ 24 w 61"/>
                <a:gd name="T39" fmla="*/ 31 h 48"/>
                <a:gd name="T40" fmla="*/ 44 w 61"/>
                <a:gd name="T41" fmla="*/ 18 h 48"/>
                <a:gd name="T42" fmla="*/ 24 w 61"/>
                <a:gd name="T43" fmla="*/ 4 h 48"/>
                <a:gd name="T44" fmla="*/ 4 w 61"/>
                <a:gd name="T45" fmla="*/ 18 h 48"/>
                <a:gd name="T46" fmla="*/ 56 w 61"/>
                <a:gd name="T47" fmla="*/ 45 h 48"/>
                <a:gd name="T48" fmla="*/ 57 w 61"/>
                <a:gd name="T49" fmla="*/ 47 h 48"/>
                <a:gd name="T50" fmla="*/ 55 w 61"/>
                <a:gd name="T51" fmla="*/ 48 h 48"/>
                <a:gd name="T52" fmla="*/ 52 w 61"/>
                <a:gd name="T53" fmla="*/ 47 h 48"/>
                <a:gd name="T54" fmla="*/ 43 w 61"/>
                <a:gd name="T55" fmla="*/ 43 h 48"/>
                <a:gd name="T56" fmla="*/ 37 w 61"/>
                <a:gd name="T57" fmla="*/ 44 h 48"/>
                <a:gd name="T58" fmla="*/ 21 w 61"/>
                <a:gd name="T59" fmla="*/ 39 h 48"/>
                <a:gd name="T60" fmla="*/ 24 w 61"/>
                <a:gd name="T61" fmla="*/ 39 h 48"/>
                <a:gd name="T62" fmla="*/ 43 w 61"/>
                <a:gd name="T63" fmla="*/ 33 h 48"/>
                <a:gd name="T64" fmla="*/ 52 w 61"/>
                <a:gd name="T65" fmla="*/ 18 h 48"/>
                <a:gd name="T66" fmla="*/ 51 w 61"/>
                <a:gd name="T67" fmla="*/ 12 h 48"/>
                <a:gd name="T68" fmla="*/ 61 w 61"/>
                <a:gd name="T69" fmla="*/ 26 h 48"/>
                <a:gd name="T70" fmla="*/ 52 w 61"/>
                <a:gd name="T71" fmla="*/ 40 h 48"/>
                <a:gd name="T72" fmla="*/ 56 w 61"/>
                <a:gd name="T73" fmla="*/ 4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48">
                  <a:moveTo>
                    <a:pt x="48" y="18"/>
                  </a:moveTo>
                  <a:cubicBezTo>
                    <a:pt x="48" y="27"/>
                    <a:pt x="37" y="35"/>
                    <a:pt x="24" y="35"/>
                  </a:cubicBezTo>
                  <a:cubicBezTo>
                    <a:pt x="22" y="35"/>
                    <a:pt x="20" y="35"/>
                    <a:pt x="18" y="34"/>
                  </a:cubicBezTo>
                  <a:cubicBezTo>
                    <a:pt x="15" y="36"/>
                    <a:pt x="12" y="38"/>
                    <a:pt x="9" y="39"/>
                  </a:cubicBezTo>
                  <a:cubicBezTo>
                    <a:pt x="8" y="39"/>
                    <a:pt x="7" y="39"/>
                    <a:pt x="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5" y="39"/>
                    <a:pt x="5" y="39"/>
                    <a:pt x="4" y="38"/>
                  </a:cubicBezTo>
                  <a:cubicBezTo>
                    <a:pt x="4" y="38"/>
                    <a:pt x="5" y="37"/>
                    <a:pt x="5" y="37"/>
                  </a:cubicBezTo>
                  <a:cubicBezTo>
                    <a:pt x="6" y="35"/>
                    <a:pt x="8" y="34"/>
                    <a:pt x="9" y="31"/>
                  </a:cubicBezTo>
                  <a:cubicBezTo>
                    <a:pt x="4" y="28"/>
                    <a:pt x="0" y="23"/>
                    <a:pt x="0" y="18"/>
                  </a:cubicBezTo>
                  <a:cubicBezTo>
                    <a:pt x="0" y="8"/>
                    <a:pt x="11" y="0"/>
                    <a:pt x="24" y="0"/>
                  </a:cubicBezTo>
                  <a:cubicBezTo>
                    <a:pt x="37" y="0"/>
                    <a:pt x="48" y="8"/>
                    <a:pt x="48" y="18"/>
                  </a:cubicBezTo>
                  <a:close/>
                  <a:moveTo>
                    <a:pt x="4" y="18"/>
                  </a:moveTo>
                  <a:cubicBezTo>
                    <a:pt x="4" y="21"/>
                    <a:pt x="7" y="25"/>
                    <a:pt x="11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5" y="31"/>
                    <a:pt x="15" y="31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20" y="30"/>
                    <a:pt x="22" y="31"/>
                    <a:pt x="24" y="31"/>
                  </a:cubicBezTo>
                  <a:cubicBezTo>
                    <a:pt x="35" y="31"/>
                    <a:pt x="44" y="25"/>
                    <a:pt x="44" y="18"/>
                  </a:cubicBezTo>
                  <a:cubicBezTo>
                    <a:pt x="44" y="10"/>
                    <a:pt x="35" y="4"/>
                    <a:pt x="24" y="4"/>
                  </a:cubicBezTo>
                  <a:cubicBezTo>
                    <a:pt x="13" y="4"/>
                    <a:pt x="4" y="10"/>
                    <a:pt x="4" y="18"/>
                  </a:cubicBezTo>
                  <a:close/>
                  <a:moveTo>
                    <a:pt x="56" y="45"/>
                  </a:moveTo>
                  <a:cubicBezTo>
                    <a:pt x="56" y="46"/>
                    <a:pt x="57" y="46"/>
                    <a:pt x="57" y="47"/>
                  </a:cubicBezTo>
                  <a:cubicBezTo>
                    <a:pt x="56" y="48"/>
                    <a:pt x="56" y="48"/>
                    <a:pt x="55" y="48"/>
                  </a:cubicBezTo>
                  <a:cubicBezTo>
                    <a:pt x="54" y="48"/>
                    <a:pt x="53" y="48"/>
                    <a:pt x="52" y="47"/>
                  </a:cubicBezTo>
                  <a:cubicBezTo>
                    <a:pt x="49" y="47"/>
                    <a:pt x="46" y="45"/>
                    <a:pt x="43" y="43"/>
                  </a:cubicBezTo>
                  <a:cubicBezTo>
                    <a:pt x="41" y="43"/>
                    <a:pt x="39" y="44"/>
                    <a:pt x="37" y="44"/>
                  </a:cubicBezTo>
                  <a:cubicBezTo>
                    <a:pt x="31" y="44"/>
                    <a:pt x="25" y="42"/>
                    <a:pt x="21" y="39"/>
                  </a:cubicBezTo>
                  <a:cubicBezTo>
                    <a:pt x="22" y="39"/>
                    <a:pt x="23" y="39"/>
                    <a:pt x="24" y="39"/>
                  </a:cubicBezTo>
                  <a:cubicBezTo>
                    <a:pt x="31" y="39"/>
                    <a:pt x="38" y="37"/>
                    <a:pt x="43" y="33"/>
                  </a:cubicBezTo>
                  <a:cubicBezTo>
                    <a:pt x="49" y="29"/>
                    <a:pt x="52" y="24"/>
                    <a:pt x="52" y="18"/>
                  </a:cubicBezTo>
                  <a:cubicBezTo>
                    <a:pt x="52" y="16"/>
                    <a:pt x="52" y="14"/>
                    <a:pt x="51" y="12"/>
                  </a:cubicBezTo>
                  <a:cubicBezTo>
                    <a:pt x="57" y="16"/>
                    <a:pt x="61" y="21"/>
                    <a:pt x="61" y="26"/>
                  </a:cubicBezTo>
                  <a:cubicBezTo>
                    <a:pt x="61" y="32"/>
                    <a:pt x="57" y="37"/>
                    <a:pt x="52" y="40"/>
                  </a:cubicBezTo>
                  <a:cubicBezTo>
                    <a:pt x="53" y="43"/>
                    <a:pt x="55" y="44"/>
                    <a:pt x="5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Metin kutusu 204"/>
            <p:cNvSpPr txBox="1"/>
            <p:nvPr/>
          </p:nvSpPr>
          <p:spPr>
            <a:xfrm>
              <a:off x="291145" y="8373272"/>
              <a:ext cx="32733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600" dirty="0" smtClean="0">
                  <a:solidFill>
                    <a:schemeClr val="bg1"/>
                  </a:solidFill>
                </a:rPr>
                <a:t>ALM</a:t>
              </a:r>
              <a:endParaRPr lang="tr-TR" sz="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9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ikdörtgen 30"/>
          <p:cNvSpPr/>
          <p:nvPr/>
        </p:nvSpPr>
        <p:spPr>
          <a:xfrm>
            <a:off x="0" y="0"/>
            <a:ext cx="1953861" cy="9906000"/>
          </a:xfrm>
          <a:prstGeom prst="rect">
            <a:avLst/>
          </a:prstGeom>
          <a:solidFill>
            <a:srgbClr val="2F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129133" y="584272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/>
          <p:nvPr/>
        </p:nvCxnSpPr>
        <p:spPr>
          <a:xfrm>
            <a:off x="2264775" y="946805"/>
            <a:ext cx="445" cy="270000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2463708" y="811846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2386952" y="535438"/>
            <a:ext cx="121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SERTİFİKALAR</a:t>
            </a:r>
            <a:endParaRPr lang="tr-TR" sz="1400" b="1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210998" y="101663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386952" y="945812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 10.2014 (2 Gün)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923371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Proje Yönetimi Sertifikası (PMP)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3282" y="1119383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İstanbul Proje Yönetim Merkezi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10998" y="149460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2386952" y="1442831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03. 2013 (5 Gün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1420390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İleri Düzey Excel Eğitim Sertifikası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0582" y="1610052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Ofis Eğitim Kurum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210998" y="203434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2386952" y="1982563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06.2012 – 09.2012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1960122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/>
              <a:t>Phyton</a:t>
            </a:r>
            <a:r>
              <a:rPr lang="tr-TR" sz="1100" b="1" dirty="0" smtClean="0"/>
              <a:t> Yazılım Dili Sertifikası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2162484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Yazılım Dilleri Okulu</a:t>
            </a:r>
          </a:p>
        </p:txBody>
      </p:sp>
      <p:sp>
        <p:nvSpPr>
          <p:cNvPr id="20" name="Freeform 343"/>
          <p:cNvSpPr>
            <a:spLocks noChangeAspect="1" noEditPoints="1"/>
          </p:cNvSpPr>
          <p:nvPr/>
        </p:nvSpPr>
        <p:spPr bwMode="auto">
          <a:xfrm>
            <a:off x="2203664" y="636237"/>
            <a:ext cx="144000" cy="169282"/>
          </a:xfrm>
          <a:custGeom>
            <a:avLst/>
            <a:gdLst>
              <a:gd name="T0" fmla="*/ 111 w 111"/>
              <a:gd name="T1" fmla="*/ 46 h 130"/>
              <a:gd name="T2" fmla="*/ 111 w 111"/>
              <a:gd name="T3" fmla="*/ 123 h 130"/>
              <a:gd name="T4" fmla="*/ 104 w 111"/>
              <a:gd name="T5" fmla="*/ 130 h 130"/>
              <a:gd name="T6" fmla="*/ 7 w 111"/>
              <a:gd name="T7" fmla="*/ 130 h 130"/>
              <a:gd name="T8" fmla="*/ 0 w 111"/>
              <a:gd name="T9" fmla="*/ 123 h 130"/>
              <a:gd name="T10" fmla="*/ 0 w 111"/>
              <a:gd name="T11" fmla="*/ 7 h 130"/>
              <a:gd name="T12" fmla="*/ 7 w 111"/>
              <a:gd name="T13" fmla="*/ 0 h 130"/>
              <a:gd name="T14" fmla="*/ 65 w 111"/>
              <a:gd name="T15" fmla="*/ 0 h 130"/>
              <a:gd name="T16" fmla="*/ 65 w 111"/>
              <a:gd name="T17" fmla="*/ 39 h 130"/>
              <a:gd name="T18" fmla="*/ 72 w 111"/>
              <a:gd name="T19" fmla="*/ 46 h 130"/>
              <a:gd name="T20" fmla="*/ 111 w 111"/>
              <a:gd name="T21" fmla="*/ 46 h 130"/>
              <a:gd name="T22" fmla="*/ 83 w 111"/>
              <a:gd name="T23" fmla="*/ 58 h 130"/>
              <a:gd name="T24" fmla="*/ 81 w 111"/>
              <a:gd name="T25" fmla="*/ 56 h 130"/>
              <a:gd name="T26" fmla="*/ 30 w 111"/>
              <a:gd name="T27" fmla="*/ 56 h 130"/>
              <a:gd name="T28" fmla="*/ 28 w 111"/>
              <a:gd name="T29" fmla="*/ 58 h 130"/>
              <a:gd name="T30" fmla="*/ 28 w 111"/>
              <a:gd name="T31" fmla="*/ 63 h 130"/>
              <a:gd name="T32" fmla="*/ 30 w 111"/>
              <a:gd name="T33" fmla="*/ 65 h 130"/>
              <a:gd name="T34" fmla="*/ 81 w 111"/>
              <a:gd name="T35" fmla="*/ 65 h 130"/>
              <a:gd name="T36" fmla="*/ 83 w 111"/>
              <a:gd name="T37" fmla="*/ 63 h 130"/>
              <a:gd name="T38" fmla="*/ 83 w 111"/>
              <a:gd name="T39" fmla="*/ 58 h 130"/>
              <a:gd name="T40" fmla="*/ 83 w 111"/>
              <a:gd name="T41" fmla="*/ 77 h 130"/>
              <a:gd name="T42" fmla="*/ 81 w 111"/>
              <a:gd name="T43" fmla="*/ 74 h 130"/>
              <a:gd name="T44" fmla="*/ 30 w 111"/>
              <a:gd name="T45" fmla="*/ 74 h 130"/>
              <a:gd name="T46" fmla="*/ 28 w 111"/>
              <a:gd name="T47" fmla="*/ 77 h 130"/>
              <a:gd name="T48" fmla="*/ 28 w 111"/>
              <a:gd name="T49" fmla="*/ 81 h 130"/>
              <a:gd name="T50" fmla="*/ 30 w 111"/>
              <a:gd name="T51" fmla="*/ 84 h 130"/>
              <a:gd name="T52" fmla="*/ 81 w 111"/>
              <a:gd name="T53" fmla="*/ 84 h 130"/>
              <a:gd name="T54" fmla="*/ 83 w 111"/>
              <a:gd name="T55" fmla="*/ 81 h 130"/>
              <a:gd name="T56" fmla="*/ 83 w 111"/>
              <a:gd name="T57" fmla="*/ 77 h 130"/>
              <a:gd name="T58" fmla="*/ 83 w 111"/>
              <a:gd name="T59" fmla="*/ 95 h 130"/>
              <a:gd name="T60" fmla="*/ 81 w 111"/>
              <a:gd name="T61" fmla="*/ 93 h 130"/>
              <a:gd name="T62" fmla="*/ 30 w 111"/>
              <a:gd name="T63" fmla="*/ 93 h 130"/>
              <a:gd name="T64" fmla="*/ 28 w 111"/>
              <a:gd name="T65" fmla="*/ 95 h 130"/>
              <a:gd name="T66" fmla="*/ 28 w 111"/>
              <a:gd name="T67" fmla="*/ 100 h 130"/>
              <a:gd name="T68" fmla="*/ 30 w 111"/>
              <a:gd name="T69" fmla="*/ 102 h 130"/>
              <a:gd name="T70" fmla="*/ 81 w 111"/>
              <a:gd name="T71" fmla="*/ 102 h 130"/>
              <a:gd name="T72" fmla="*/ 83 w 111"/>
              <a:gd name="T73" fmla="*/ 100 h 130"/>
              <a:gd name="T74" fmla="*/ 83 w 111"/>
              <a:gd name="T75" fmla="*/ 95 h 130"/>
              <a:gd name="T76" fmla="*/ 108 w 111"/>
              <a:gd name="T77" fmla="*/ 37 h 130"/>
              <a:gd name="T78" fmla="*/ 74 w 111"/>
              <a:gd name="T79" fmla="*/ 37 h 130"/>
              <a:gd name="T80" fmla="*/ 74 w 111"/>
              <a:gd name="T81" fmla="*/ 3 h 130"/>
              <a:gd name="T82" fmla="*/ 77 w 111"/>
              <a:gd name="T83" fmla="*/ 5 h 130"/>
              <a:gd name="T84" fmla="*/ 106 w 111"/>
              <a:gd name="T85" fmla="*/ 34 h 130"/>
              <a:gd name="T86" fmla="*/ 108 w 111"/>
              <a:gd name="T87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1" h="130">
                <a:moveTo>
                  <a:pt x="111" y="46"/>
                </a:moveTo>
                <a:cubicBezTo>
                  <a:pt x="111" y="123"/>
                  <a:pt x="111" y="123"/>
                  <a:pt x="111" y="123"/>
                </a:cubicBezTo>
                <a:cubicBezTo>
                  <a:pt x="111" y="127"/>
                  <a:pt x="108" y="130"/>
                  <a:pt x="104" y="130"/>
                </a:cubicBezTo>
                <a:cubicBezTo>
                  <a:pt x="7" y="130"/>
                  <a:pt x="7" y="130"/>
                  <a:pt x="7" y="130"/>
                </a:cubicBezTo>
                <a:cubicBezTo>
                  <a:pt x="3" y="130"/>
                  <a:pt x="0" y="127"/>
                  <a:pt x="0" y="12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39"/>
                  <a:pt x="65" y="39"/>
                  <a:pt x="65" y="39"/>
                </a:cubicBezTo>
                <a:cubicBezTo>
                  <a:pt x="65" y="43"/>
                  <a:pt x="68" y="46"/>
                  <a:pt x="72" y="46"/>
                </a:cubicBezTo>
                <a:lnTo>
                  <a:pt x="111" y="46"/>
                </a:lnTo>
                <a:close/>
                <a:moveTo>
                  <a:pt x="83" y="58"/>
                </a:moveTo>
                <a:cubicBezTo>
                  <a:pt x="83" y="57"/>
                  <a:pt x="82" y="56"/>
                  <a:pt x="81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8" y="57"/>
                  <a:pt x="28" y="58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9" y="65"/>
                  <a:pt x="30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2" y="65"/>
                  <a:pt x="83" y="64"/>
                  <a:pt x="83" y="63"/>
                </a:cubicBezTo>
                <a:lnTo>
                  <a:pt x="83" y="58"/>
                </a:lnTo>
                <a:close/>
                <a:moveTo>
                  <a:pt x="83" y="77"/>
                </a:moveTo>
                <a:cubicBezTo>
                  <a:pt x="83" y="75"/>
                  <a:pt x="82" y="74"/>
                  <a:pt x="81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29" y="74"/>
                  <a:pt x="28" y="75"/>
                  <a:pt x="28" y="77"/>
                </a:cubicBezTo>
                <a:cubicBezTo>
                  <a:pt x="28" y="81"/>
                  <a:pt x="28" y="81"/>
                  <a:pt x="28" y="81"/>
                </a:cubicBezTo>
                <a:cubicBezTo>
                  <a:pt x="28" y="83"/>
                  <a:pt x="29" y="84"/>
                  <a:pt x="30" y="84"/>
                </a:cubicBezTo>
                <a:cubicBezTo>
                  <a:pt x="81" y="84"/>
                  <a:pt x="81" y="84"/>
                  <a:pt x="81" y="84"/>
                </a:cubicBezTo>
                <a:cubicBezTo>
                  <a:pt x="82" y="84"/>
                  <a:pt x="83" y="83"/>
                  <a:pt x="83" y="81"/>
                </a:cubicBezTo>
                <a:lnTo>
                  <a:pt x="83" y="77"/>
                </a:lnTo>
                <a:close/>
                <a:moveTo>
                  <a:pt x="83" y="95"/>
                </a:moveTo>
                <a:cubicBezTo>
                  <a:pt x="83" y="94"/>
                  <a:pt x="82" y="93"/>
                  <a:pt x="81" y="93"/>
                </a:cubicBezTo>
                <a:cubicBezTo>
                  <a:pt x="30" y="93"/>
                  <a:pt x="30" y="93"/>
                  <a:pt x="30" y="93"/>
                </a:cubicBezTo>
                <a:cubicBezTo>
                  <a:pt x="29" y="93"/>
                  <a:pt x="28" y="94"/>
                  <a:pt x="28" y="95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28" y="101"/>
                  <a:pt x="29" y="102"/>
                  <a:pt x="30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2" y="102"/>
                  <a:pt x="83" y="101"/>
                  <a:pt x="83" y="100"/>
                </a:cubicBezTo>
                <a:lnTo>
                  <a:pt x="83" y="95"/>
                </a:lnTo>
                <a:close/>
                <a:moveTo>
                  <a:pt x="108" y="37"/>
                </a:moveTo>
                <a:cubicBezTo>
                  <a:pt x="74" y="37"/>
                  <a:pt x="74" y="37"/>
                  <a:pt x="74" y="37"/>
                </a:cubicBezTo>
                <a:cubicBezTo>
                  <a:pt x="74" y="3"/>
                  <a:pt x="74" y="3"/>
                  <a:pt x="74" y="3"/>
                </a:cubicBezTo>
                <a:cubicBezTo>
                  <a:pt x="75" y="3"/>
                  <a:pt x="76" y="4"/>
                  <a:pt x="77" y="5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7" y="35"/>
                  <a:pt x="108" y="36"/>
                  <a:pt x="108" y="37"/>
                </a:cubicBez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Düz Bağlayıcı 20"/>
          <p:cNvCxnSpPr/>
          <p:nvPr/>
        </p:nvCxnSpPr>
        <p:spPr>
          <a:xfrm>
            <a:off x="343126" y="838813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261530" y="549108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YETENEKLER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71705" y="1225675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85882" y="971599"/>
            <a:ext cx="1539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Excel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5" name="Dikdörtgen 24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60221" y="1672837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74399" y="1418761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>
                <a:solidFill>
                  <a:schemeClr val="bg1"/>
                </a:solidFill>
              </a:rPr>
              <a:t>Powerpoint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1545431" y="1672837"/>
            <a:ext cx="182790" cy="896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60221" y="2117716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74399" y="1863640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Visio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1633319" y="2117716"/>
            <a:ext cx="94902" cy="896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54867" y="2638548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69044" y="2384472"/>
            <a:ext cx="1539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Zaman Yönetimi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43383" y="3085710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57561" y="2831634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Photoshop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528593" y="3085710"/>
            <a:ext cx="182790" cy="896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43383" y="3530589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57561" y="3276513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Proje Yönetimi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1616481" y="3530589"/>
            <a:ext cx="94902" cy="896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Dikdörtgen 39"/>
          <p:cNvSpPr/>
          <p:nvPr/>
        </p:nvSpPr>
        <p:spPr>
          <a:xfrm>
            <a:off x="1545431" y="1224786"/>
            <a:ext cx="194451" cy="896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354867" y="3969307"/>
            <a:ext cx="1368000" cy="8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xmlns="" id="{C68D0DD0-DBD3-47A1-8FE2-2F0F8F96E106}"/>
              </a:ext>
            </a:extLst>
          </p:cNvPr>
          <p:cNvSpPr txBox="1"/>
          <p:nvPr/>
        </p:nvSpPr>
        <p:spPr>
          <a:xfrm>
            <a:off x="269045" y="3715231"/>
            <a:ext cx="1347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</a:rPr>
              <a:t>Ekip Çalışması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3" name="Dikdörtgen 42"/>
          <p:cNvSpPr/>
          <p:nvPr/>
        </p:nvSpPr>
        <p:spPr>
          <a:xfrm>
            <a:off x="1627965" y="3969307"/>
            <a:ext cx="94902" cy="896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2210998" y="260269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Metin kutusu 44"/>
          <p:cNvSpPr txBox="1"/>
          <p:nvPr/>
        </p:nvSpPr>
        <p:spPr>
          <a:xfrm>
            <a:off x="2386952" y="2531869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 10.2014 (2 Gün)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2509428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Proje Yönetimi Sertifikası (PMP)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3282" y="2705440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İstanbul Proje Yönetim Merkezi</a:t>
            </a: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2210998" y="308066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Metin kutusu 48"/>
          <p:cNvSpPr txBox="1"/>
          <p:nvPr/>
        </p:nvSpPr>
        <p:spPr>
          <a:xfrm>
            <a:off x="2386952" y="3028888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03. 2013 (5 Gün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50" name="Metin kutusu 49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3006447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İleri Düzey Excel Eğitim Sertifikası</a:t>
            </a:r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0582" y="3196109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Ofis Eğitim Kurum</a:t>
            </a: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2210998" y="362039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Metin kutusu 52"/>
          <p:cNvSpPr txBox="1"/>
          <p:nvPr/>
        </p:nvSpPr>
        <p:spPr>
          <a:xfrm>
            <a:off x="2386952" y="3568620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06.2012 – 09.2012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3546179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/>
              <a:t>Phyton</a:t>
            </a:r>
            <a:r>
              <a:rPr lang="tr-TR" sz="1100" b="1" dirty="0" smtClean="0"/>
              <a:t> Yazılım Dili Sertifikası</a:t>
            </a:r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3748541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Yazılım Dilleri Okulu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129133" y="4109661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7" name="Düz Bağlayıcı 56"/>
          <p:cNvCxnSpPr/>
          <p:nvPr/>
        </p:nvCxnSpPr>
        <p:spPr>
          <a:xfrm>
            <a:off x="2264775" y="4472194"/>
            <a:ext cx="445" cy="2700000"/>
          </a:xfrm>
          <a:prstGeom prst="line">
            <a:avLst/>
          </a:prstGeom>
          <a:ln w="19050">
            <a:solidFill>
              <a:srgbClr val="2F4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/>
          <p:nvPr/>
        </p:nvCxnSpPr>
        <p:spPr>
          <a:xfrm>
            <a:off x="2463708" y="4337235"/>
            <a:ext cx="4176000" cy="0"/>
          </a:xfrm>
          <a:prstGeom prst="line">
            <a:avLst/>
          </a:prstGeom>
          <a:ln w="28575">
            <a:solidFill>
              <a:srgbClr val="2F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etin kutusu 58"/>
          <p:cNvSpPr txBox="1"/>
          <p:nvPr/>
        </p:nvSpPr>
        <p:spPr>
          <a:xfrm>
            <a:off x="2386952" y="4060827"/>
            <a:ext cx="912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/>
              <a:t>PROJELER</a:t>
            </a:r>
            <a:endParaRPr lang="tr-TR" sz="1400" b="1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210998" y="45420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Metin kutusu 60"/>
          <p:cNvSpPr txBox="1"/>
          <p:nvPr/>
        </p:nvSpPr>
        <p:spPr>
          <a:xfrm>
            <a:off x="2386952" y="4471201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 10.2014 (2 Gün)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62" name="Metin kutusu 61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4448760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Proje Yönetimi Sertifikası (PMP)</a:t>
            </a:r>
          </a:p>
        </p:txBody>
      </p:sp>
      <p:sp>
        <p:nvSpPr>
          <p:cNvPr id="63" name="Metin kutusu 62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3282" y="4644772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İstanbul Proje Yönetim Merkezi</a:t>
            </a: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2210998" y="501999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Metin kutusu 64"/>
          <p:cNvSpPr txBox="1"/>
          <p:nvPr/>
        </p:nvSpPr>
        <p:spPr>
          <a:xfrm>
            <a:off x="2386952" y="4968220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03. 2013 (5 Gün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66" name="Metin kutusu 65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4945779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İleri Düzey Excel Eğitim Sertifikası</a:t>
            </a:r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0582" y="5135441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Ofis Eğitim Kurum</a:t>
            </a:r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2210998" y="555972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Metin kutusu 68"/>
          <p:cNvSpPr txBox="1"/>
          <p:nvPr/>
        </p:nvSpPr>
        <p:spPr>
          <a:xfrm>
            <a:off x="2386952" y="5507952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06.2012 – 09.2012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70" name="Metin kutusu 69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5485511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/>
              <a:t>Phyton</a:t>
            </a:r>
            <a:r>
              <a:rPr lang="tr-TR" sz="1100" b="1" dirty="0" smtClean="0"/>
              <a:t> Yazılım Dili Sertifikası</a:t>
            </a:r>
          </a:p>
        </p:txBody>
      </p:sp>
      <p:sp>
        <p:nvSpPr>
          <p:cNvPr id="71" name="Metin kutusu 70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5687873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Yazılım Dilleri Okulu</a:t>
            </a: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2210998" y="612808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4" name="Metin kutusu 73"/>
          <p:cNvSpPr txBox="1"/>
          <p:nvPr/>
        </p:nvSpPr>
        <p:spPr>
          <a:xfrm>
            <a:off x="2386952" y="6057258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 10.2014 (2 Gün)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75" name="Metin kutusu 74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6034817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Proje Yönetimi Sertifikası (PMP)</a:t>
            </a:r>
          </a:p>
        </p:txBody>
      </p:sp>
      <p:sp>
        <p:nvSpPr>
          <p:cNvPr id="76" name="Metin kutusu 75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3282" y="6230829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İstanbul Proje Yönetim Merkezi</a:t>
            </a: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2210998" y="660605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Metin kutusu 77"/>
          <p:cNvSpPr txBox="1"/>
          <p:nvPr/>
        </p:nvSpPr>
        <p:spPr>
          <a:xfrm>
            <a:off x="2386952" y="6554277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03. 2013 (5 Gün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79" name="Metin kutusu 78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6531836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İleri Düzey Excel Eğitim Sertifikası</a:t>
            </a:r>
          </a:p>
        </p:txBody>
      </p:sp>
      <p:sp>
        <p:nvSpPr>
          <p:cNvPr id="80" name="Metin kutusu 79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0582" y="6721498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Ofis Eğitim Kurum</a:t>
            </a: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2210998" y="714578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2B43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Metin kutusu 81"/>
          <p:cNvSpPr txBox="1"/>
          <p:nvPr/>
        </p:nvSpPr>
        <p:spPr>
          <a:xfrm>
            <a:off x="2386952" y="7094009"/>
            <a:ext cx="119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2F4050"/>
                </a:solidFill>
              </a:rPr>
              <a:t>06.2012 – 09.2012</a:t>
            </a:r>
            <a:endParaRPr lang="tr-TR" sz="900" b="1" dirty="0">
              <a:solidFill>
                <a:srgbClr val="2F4050"/>
              </a:solidFill>
            </a:endParaRPr>
          </a:p>
        </p:txBody>
      </p:sp>
      <p:sp>
        <p:nvSpPr>
          <p:cNvPr id="83" name="Metin kutusu 82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37161" y="7071568"/>
            <a:ext cx="3179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 smtClean="0"/>
              <a:t>Phyton</a:t>
            </a:r>
            <a:r>
              <a:rPr lang="tr-TR" sz="1100" b="1" dirty="0" smtClean="0"/>
              <a:t> Yazılım Dili Sertifikası</a:t>
            </a:r>
          </a:p>
        </p:txBody>
      </p:sp>
      <p:sp>
        <p:nvSpPr>
          <p:cNvPr id="84" name="Metin kutusu 83">
            <a:extLst>
              <a:ext uri="{FF2B5EF4-FFF2-40B4-BE49-F238E27FC236}">
                <a16:creationId xmlns:a16="http://schemas.microsoft.com/office/drawing/2014/main" xmlns="" id="{7411C398-F42D-4353-8E12-2A2636EE14C8}"/>
              </a:ext>
            </a:extLst>
          </p:cNvPr>
          <p:cNvSpPr txBox="1"/>
          <p:nvPr/>
        </p:nvSpPr>
        <p:spPr>
          <a:xfrm>
            <a:off x="3349632" y="7273930"/>
            <a:ext cx="34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Yazılım Dilleri Okulu</a:t>
            </a:r>
          </a:p>
        </p:txBody>
      </p:sp>
      <p:cxnSp>
        <p:nvCxnSpPr>
          <p:cNvPr id="85" name="Düz Bağlayıcı 84"/>
          <p:cNvCxnSpPr/>
          <p:nvPr/>
        </p:nvCxnSpPr>
        <p:spPr>
          <a:xfrm>
            <a:off x="327568" y="4681783"/>
            <a:ext cx="1610735" cy="14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245972" y="4392078"/>
            <a:ext cx="1251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İLGİ ALANLARI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87" name="Metin kutusu 86"/>
          <p:cNvSpPr txBox="1"/>
          <p:nvPr/>
        </p:nvSpPr>
        <p:spPr>
          <a:xfrm>
            <a:off x="265106" y="4763897"/>
            <a:ext cx="12634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1100" b="1" dirty="0" smtClean="0">
                <a:solidFill>
                  <a:schemeClr val="bg1"/>
                </a:solidFill>
              </a:rPr>
              <a:t>Bisiklet Sürmek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1100" b="1" dirty="0" smtClean="0">
                <a:solidFill>
                  <a:schemeClr val="bg1"/>
                </a:solidFill>
              </a:rPr>
              <a:t>Satranç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1100" b="1" dirty="0" smtClean="0">
                <a:solidFill>
                  <a:schemeClr val="bg1"/>
                </a:solidFill>
              </a:rPr>
              <a:t>Kitap Okumak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1100" b="1" dirty="0" smtClean="0">
                <a:solidFill>
                  <a:schemeClr val="bg1"/>
                </a:solidFill>
              </a:rPr>
              <a:t>Seyahat Etmek</a:t>
            </a:r>
            <a:endParaRPr lang="tr-TR" sz="1100" b="1" dirty="0">
              <a:solidFill>
                <a:schemeClr val="bg1"/>
              </a:solidFill>
            </a:endParaRPr>
          </a:p>
        </p:txBody>
      </p:sp>
      <p:sp>
        <p:nvSpPr>
          <p:cNvPr id="88" name="Freeform 111"/>
          <p:cNvSpPr>
            <a:spLocks noChangeAspect="1"/>
          </p:cNvSpPr>
          <p:nvPr/>
        </p:nvSpPr>
        <p:spPr bwMode="auto">
          <a:xfrm>
            <a:off x="2188953" y="4147300"/>
            <a:ext cx="216000" cy="205123"/>
          </a:xfrm>
          <a:custGeom>
            <a:avLst/>
            <a:gdLst>
              <a:gd name="T0" fmla="*/ 106 w 118"/>
              <a:gd name="T1" fmla="*/ 91 h 112"/>
              <a:gd name="T2" fmla="*/ 88 w 118"/>
              <a:gd name="T3" fmla="*/ 84 h 112"/>
              <a:gd name="T4" fmla="*/ 80 w 118"/>
              <a:gd name="T5" fmla="*/ 92 h 112"/>
              <a:gd name="T6" fmla="*/ 82 w 118"/>
              <a:gd name="T7" fmla="*/ 109 h 112"/>
              <a:gd name="T8" fmla="*/ 82 w 118"/>
              <a:gd name="T9" fmla="*/ 109 h 112"/>
              <a:gd name="T10" fmla="*/ 80 w 118"/>
              <a:gd name="T11" fmla="*/ 109 h 112"/>
              <a:gd name="T12" fmla="*/ 58 w 118"/>
              <a:gd name="T13" fmla="*/ 111 h 112"/>
              <a:gd name="T14" fmla="*/ 47 w 118"/>
              <a:gd name="T15" fmla="*/ 104 h 112"/>
              <a:gd name="T16" fmla="*/ 55 w 118"/>
              <a:gd name="T17" fmla="*/ 85 h 112"/>
              <a:gd name="T18" fmla="*/ 42 w 118"/>
              <a:gd name="T19" fmla="*/ 73 h 112"/>
              <a:gd name="T20" fmla="*/ 27 w 118"/>
              <a:gd name="T21" fmla="*/ 85 h 112"/>
              <a:gd name="T22" fmla="*/ 34 w 118"/>
              <a:gd name="T23" fmla="*/ 103 h 112"/>
              <a:gd name="T24" fmla="*/ 31 w 118"/>
              <a:gd name="T25" fmla="*/ 109 h 112"/>
              <a:gd name="T26" fmla="*/ 23 w 118"/>
              <a:gd name="T27" fmla="*/ 112 h 112"/>
              <a:gd name="T28" fmla="*/ 5 w 118"/>
              <a:gd name="T29" fmla="*/ 110 h 112"/>
              <a:gd name="T30" fmla="*/ 1 w 118"/>
              <a:gd name="T31" fmla="*/ 109 h 112"/>
              <a:gd name="T32" fmla="*/ 0 w 118"/>
              <a:gd name="T33" fmla="*/ 109 h 112"/>
              <a:gd name="T34" fmla="*/ 0 w 118"/>
              <a:gd name="T35" fmla="*/ 109 h 112"/>
              <a:gd name="T36" fmla="*/ 0 w 118"/>
              <a:gd name="T37" fmla="*/ 36 h 112"/>
              <a:gd name="T38" fmla="*/ 5 w 118"/>
              <a:gd name="T39" fmla="*/ 37 h 112"/>
              <a:gd name="T40" fmla="*/ 23 w 118"/>
              <a:gd name="T41" fmla="*/ 39 h 112"/>
              <a:gd name="T42" fmla="*/ 31 w 118"/>
              <a:gd name="T43" fmla="*/ 36 h 112"/>
              <a:gd name="T44" fmla="*/ 34 w 118"/>
              <a:gd name="T45" fmla="*/ 30 h 112"/>
              <a:gd name="T46" fmla="*/ 27 w 118"/>
              <a:gd name="T47" fmla="*/ 12 h 112"/>
              <a:gd name="T48" fmla="*/ 42 w 118"/>
              <a:gd name="T49" fmla="*/ 0 h 112"/>
              <a:gd name="T50" fmla="*/ 55 w 118"/>
              <a:gd name="T51" fmla="*/ 12 h 112"/>
              <a:gd name="T52" fmla="*/ 47 w 118"/>
              <a:gd name="T53" fmla="*/ 31 h 112"/>
              <a:gd name="T54" fmla="*/ 58 w 118"/>
              <a:gd name="T55" fmla="*/ 39 h 112"/>
              <a:gd name="T56" fmla="*/ 82 w 118"/>
              <a:gd name="T57" fmla="*/ 36 h 112"/>
              <a:gd name="T58" fmla="*/ 82 w 118"/>
              <a:gd name="T59" fmla="*/ 36 h 112"/>
              <a:gd name="T60" fmla="*/ 81 w 118"/>
              <a:gd name="T61" fmla="*/ 42 h 112"/>
              <a:gd name="T62" fmla="*/ 79 w 118"/>
              <a:gd name="T63" fmla="*/ 59 h 112"/>
              <a:gd name="T64" fmla="*/ 82 w 118"/>
              <a:gd name="T65" fmla="*/ 67 h 112"/>
              <a:gd name="T66" fmla="*/ 88 w 118"/>
              <a:gd name="T67" fmla="*/ 71 h 112"/>
              <a:gd name="T68" fmla="*/ 106 w 118"/>
              <a:gd name="T69" fmla="*/ 64 h 112"/>
              <a:gd name="T70" fmla="*/ 118 w 118"/>
              <a:gd name="T71" fmla="*/ 78 h 112"/>
              <a:gd name="T72" fmla="*/ 106 w 118"/>
              <a:gd name="T73" fmla="*/ 9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" h="112">
                <a:moveTo>
                  <a:pt x="106" y="91"/>
                </a:moveTo>
                <a:cubicBezTo>
                  <a:pt x="98" y="91"/>
                  <a:pt x="95" y="84"/>
                  <a:pt x="88" y="84"/>
                </a:cubicBezTo>
                <a:cubicBezTo>
                  <a:pt x="82" y="84"/>
                  <a:pt x="80" y="87"/>
                  <a:pt x="80" y="92"/>
                </a:cubicBezTo>
                <a:cubicBezTo>
                  <a:pt x="80" y="98"/>
                  <a:pt x="82" y="103"/>
                  <a:pt x="82" y="109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81" y="109"/>
                  <a:pt x="80" y="109"/>
                  <a:pt x="80" y="109"/>
                </a:cubicBezTo>
                <a:cubicBezTo>
                  <a:pt x="72" y="110"/>
                  <a:pt x="65" y="111"/>
                  <a:pt x="58" y="111"/>
                </a:cubicBezTo>
                <a:cubicBezTo>
                  <a:pt x="52" y="111"/>
                  <a:pt x="47" y="109"/>
                  <a:pt x="47" y="104"/>
                </a:cubicBezTo>
                <a:cubicBezTo>
                  <a:pt x="47" y="96"/>
                  <a:pt x="55" y="93"/>
                  <a:pt x="55" y="85"/>
                </a:cubicBezTo>
                <a:cubicBezTo>
                  <a:pt x="55" y="77"/>
                  <a:pt x="49" y="73"/>
                  <a:pt x="42" y="73"/>
                </a:cubicBezTo>
                <a:cubicBezTo>
                  <a:pt x="34" y="73"/>
                  <a:pt x="27" y="77"/>
                  <a:pt x="27" y="85"/>
                </a:cubicBezTo>
                <a:cubicBezTo>
                  <a:pt x="27" y="94"/>
                  <a:pt x="34" y="98"/>
                  <a:pt x="34" y="103"/>
                </a:cubicBezTo>
                <a:cubicBezTo>
                  <a:pt x="34" y="105"/>
                  <a:pt x="33" y="108"/>
                  <a:pt x="31" y="109"/>
                </a:cubicBezTo>
                <a:cubicBezTo>
                  <a:pt x="29" y="111"/>
                  <a:pt x="26" y="112"/>
                  <a:pt x="23" y="112"/>
                </a:cubicBezTo>
                <a:cubicBezTo>
                  <a:pt x="17" y="112"/>
                  <a:pt x="11" y="111"/>
                  <a:pt x="5" y="110"/>
                </a:cubicBezTo>
                <a:cubicBezTo>
                  <a:pt x="4" y="110"/>
                  <a:pt x="3" y="110"/>
                  <a:pt x="1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7"/>
                  <a:pt x="4" y="37"/>
                  <a:pt x="5" y="37"/>
                </a:cubicBezTo>
                <a:cubicBezTo>
                  <a:pt x="11" y="38"/>
                  <a:pt x="17" y="39"/>
                  <a:pt x="23" y="39"/>
                </a:cubicBezTo>
                <a:cubicBezTo>
                  <a:pt x="26" y="39"/>
                  <a:pt x="29" y="39"/>
                  <a:pt x="31" y="36"/>
                </a:cubicBezTo>
                <a:cubicBezTo>
                  <a:pt x="33" y="35"/>
                  <a:pt x="34" y="33"/>
                  <a:pt x="34" y="30"/>
                </a:cubicBezTo>
                <a:cubicBezTo>
                  <a:pt x="34" y="25"/>
                  <a:pt x="27" y="21"/>
                  <a:pt x="27" y="12"/>
                </a:cubicBezTo>
                <a:cubicBezTo>
                  <a:pt x="27" y="4"/>
                  <a:pt x="34" y="0"/>
                  <a:pt x="42" y="0"/>
                </a:cubicBezTo>
                <a:cubicBezTo>
                  <a:pt x="49" y="0"/>
                  <a:pt x="55" y="4"/>
                  <a:pt x="55" y="12"/>
                </a:cubicBezTo>
                <a:cubicBezTo>
                  <a:pt x="55" y="21"/>
                  <a:pt x="47" y="23"/>
                  <a:pt x="47" y="31"/>
                </a:cubicBezTo>
                <a:cubicBezTo>
                  <a:pt x="47" y="37"/>
                  <a:pt x="52" y="39"/>
                  <a:pt x="58" y="39"/>
                </a:cubicBezTo>
                <a:cubicBezTo>
                  <a:pt x="66" y="39"/>
                  <a:pt x="74" y="37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7"/>
                  <a:pt x="81" y="41"/>
                  <a:pt x="81" y="42"/>
                </a:cubicBezTo>
                <a:cubicBezTo>
                  <a:pt x="80" y="47"/>
                  <a:pt x="79" y="53"/>
                  <a:pt x="79" y="59"/>
                </a:cubicBezTo>
                <a:cubicBezTo>
                  <a:pt x="79" y="62"/>
                  <a:pt x="80" y="65"/>
                  <a:pt x="82" y="67"/>
                </a:cubicBezTo>
                <a:cubicBezTo>
                  <a:pt x="83" y="69"/>
                  <a:pt x="86" y="71"/>
                  <a:pt x="88" y="71"/>
                </a:cubicBezTo>
                <a:cubicBezTo>
                  <a:pt x="93" y="71"/>
                  <a:pt x="97" y="64"/>
                  <a:pt x="106" y="64"/>
                </a:cubicBezTo>
                <a:cubicBezTo>
                  <a:pt x="114" y="64"/>
                  <a:pt x="118" y="71"/>
                  <a:pt x="118" y="78"/>
                </a:cubicBezTo>
                <a:cubicBezTo>
                  <a:pt x="118" y="85"/>
                  <a:pt x="114" y="91"/>
                  <a:pt x="106" y="91"/>
                </a:cubicBezTo>
                <a:close/>
              </a:path>
            </a:pathLst>
          </a:custGeom>
          <a:solidFill>
            <a:srgbClr val="2F4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488</Words>
  <Application>Microsoft Office PowerPoint</Application>
  <PresentationFormat>A4 Kağıt (210x297 mm)</PresentationFormat>
  <Paragraphs>127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</vt:lpstr>
      <vt:lpstr>Calibri Light</vt:lpstr>
      <vt:lpstr>GungsuhChe</vt:lpstr>
      <vt:lpstr>Wingdings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Enis Altıok (AKS-İnsan Kaynakları, Satın Alma ve İdari İşler)</dc:creator>
  <cp:keywords>HİZMETE ÖZEL, KVKK - Yok</cp:keywords>
  <cp:lastModifiedBy>Enis Altıok (AKS-İnsan Kaynakları, Satın Alma ve İdari İşler)</cp:lastModifiedBy>
  <cp:revision>48</cp:revision>
  <dcterms:created xsi:type="dcterms:W3CDTF">2020-02-20T09:50:48Z</dcterms:created>
  <dcterms:modified xsi:type="dcterms:W3CDTF">2020-03-03T04:59:45Z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78067eb4-f009-480c-8f37-f54c118b0888</vt:lpwstr>
  </property>
  <property fmtid="{D5CDD505-2E9C-101B-9397-08002B2CF9AE}" pid="3" name="KVKK">
    <vt:lpwstr>KY-6f760816</vt:lpwstr>
  </property>
  <property fmtid="{D5CDD505-2E9C-101B-9397-08002B2CF9AE}" pid="4" name="Classification">
    <vt:lpwstr>Ho-4f26606f</vt:lpwstr>
  </property>
</Properties>
</file>