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232"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3077283"/>
            <a:ext cx="5829300" cy="212336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96701"/>
            <a:ext cx="1543050" cy="845220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0" y="396701"/>
            <a:ext cx="4514850" cy="845220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6365524"/>
            <a:ext cx="5829300" cy="1967442"/>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94405"/>
            <a:ext cx="2256235" cy="1678517"/>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934200"/>
            <a:ext cx="4114800" cy="818622"/>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26.02.2020</a:t>
            </a:fld>
            <a:endParaRPr lang="tr-TR"/>
          </a:p>
        </p:txBody>
      </p:sp>
      <p:sp>
        <p:nvSpPr>
          <p:cNvPr id="5" name="4 Altbilgi Yer Tutucusu"/>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32656" y="632520"/>
            <a:ext cx="6372708" cy="6555641"/>
          </a:xfrm>
          <a:prstGeom prst="rect">
            <a:avLst/>
          </a:prstGeom>
        </p:spPr>
        <p:txBody>
          <a:bodyPr wrap="square">
            <a:spAutoFit/>
          </a:bodyPr>
          <a:lstStyle/>
          <a:p>
            <a:r>
              <a:rPr lang="tr-TR" sz="1400" b="1" u="sng" dirty="0"/>
              <a:t>ÖNYAZI ÖRNEĞİ 4</a:t>
            </a:r>
            <a:endParaRPr lang="tr-TR" sz="1400" dirty="0"/>
          </a:p>
          <a:p>
            <a:r>
              <a:rPr lang="tr-TR" sz="1400" dirty="0"/>
              <a:t>Mailin Konusu: </a:t>
            </a:r>
            <a:r>
              <a:rPr lang="tr-TR" sz="1400" dirty="0" err="1"/>
              <a:t>Search</a:t>
            </a:r>
            <a:r>
              <a:rPr lang="tr-TR" sz="1400" dirty="0"/>
              <a:t> Language </a:t>
            </a:r>
            <a:r>
              <a:rPr lang="tr-TR" sz="1400" dirty="0" err="1"/>
              <a:t>Specialist</a:t>
            </a:r>
            <a:r>
              <a:rPr lang="tr-TR" sz="1400" dirty="0"/>
              <a:t> – Enis Altıok</a:t>
            </a:r>
          </a:p>
          <a:p>
            <a:r>
              <a:rPr lang="tr-TR" sz="1400" dirty="0"/>
              <a:t> </a:t>
            </a:r>
          </a:p>
          <a:p>
            <a:r>
              <a:rPr lang="tr-TR" sz="1400" dirty="0"/>
              <a:t>Seda Hanım </a:t>
            </a:r>
            <a:r>
              <a:rPr lang="tr-TR" sz="1400" dirty="0" smtClean="0"/>
              <a:t>merhaba,</a:t>
            </a:r>
          </a:p>
          <a:p>
            <a:endParaRPr lang="tr-TR" sz="1400" dirty="0"/>
          </a:p>
          <a:p>
            <a:r>
              <a:rPr lang="tr-TR" sz="1400" dirty="0" err="1"/>
              <a:t>Linkedin</a:t>
            </a:r>
            <a:r>
              <a:rPr lang="tr-TR" sz="1400" dirty="0"/>
              <a:t> üzerinden paylaşmış olduğunuz </a:t>
            </a:r>
            <a:r>
              <a:rPr lang="tr-TR" sz="1400" dirty="0" err="1"/>
              <a:t>Search</a:t>
            </a:r>
            <a:r>
              <a:rPr lang="tr-TR" sz="1400" dirty="0"/>
              <a:t> Language </a:t>
            </a:r>
            <a:r>
              <a:rPr lang="tr-TR" sz="1400" dirty="0" err="1"/>
              <a:t>Specialist</a:t>
            </a:r>
            <a:r>
              <a:rPr lang="tr-TR" sz="1400" dirty="0"/>
              <a:t> pozisyonu ile ilgili size yazıyorum. </a:t>
            </a:r>
            <a:endParaRPr lang="tr-TR" sz="1400" dirty="0" smtClean="0"/>
          </a:p>
          <a:p>
            <a:endParaRPr lang="tr-TR" sz="1400" dirty="0"/>
          </a:p>
          <a:p>
            <a:r>
              <a:rPr lang="tr-TR" sz="1400" dirty="0"/>
              <a:t>Hem İK hem de diğer departmanlarda dijital temelli projeler üzerine çalışıyorum. Özellikle son 2 yıldır HR ile IT ekipleri arasında köprü görevi görerek, dijitalleşme çalışmaları kapsamında birçok farklı projede görev aldım. Bu projeler arasında tüm çalışanların kullanabileceği şirket içi iletişim, oyunlaştırma ve ödüllendirme mobil uygulamaları da yer almaktadır. Hatta başından sonuna kadar tasarımını yapıp yönettiğim kariyer uygulamamız, şirketimizin Lizbon’da bulunan yabancı ortağının da dikkatini çekmiş ve iki hafta önce </a:t>
            </a:r>
            <a:r>
              <a:rPr lang="tr-TR" sz="1400" dirty="0" err="1"/>
              <a:t>confcall</a:t>
            </a:r>
            <a:r>
              <a:rPr lang="tr-TR" sz="1400" dirty="0"/>
              <a:t> ile projeyi yabancı ortaklarımıza anlatmıştım.  Bu nedenle Lizbon’da görevlendirilecek olan bu pozisyonu görür görmez Portekiz fikri daha da sıcak geldi</a:t>
            </a:r>
            <a:r>
              <a:rPr lang="tr-TR" sz="1400" dirty="0" smtClean="0"/>
              <a:t>.</a:t>
            </a:r>
          </a:p>
          <a:p>
            <a:endParaRPr lang="tr-TR" sz="1400" dirty="0"/>
          </a:p>
          <a:p>
            <a:r>
              <a:rPr lang="tr-TR" sz="1400" dirty="0"/>
              <a:t>Bu pozisyon için en çok aranan özelliğin dil yeteneği olduğunun farkındayım. İngilizce dil </a:t>
            </a:r>
            <a:r>
              <a:rPr lang="tr-TR" sz="1400" dirty="0" err="1"/>
              <a:t>seviyeim</a:t>
            </a:r>
            <a:r>
              <a:rPr lang="tr-TR" sz="1400" dirty="0"/>
              <a:t>, eğitimlerim ve deneyimlerim sayesinde ileri düzeyde. Ayrıca, </a:t>
            </a:r>
            <a:r>
              <a:rPr lang="tr-TR" sz="1400" dirty="0" err="1"/>
              <a:t>İspanyolca’da</a:t>
            </a:r>
            <a:r>
              <a:rPr lang="tr-TR" sz="1400" dirty="0"/>
              <a:t> ise orta düzeydeyim. İspanya’da </a:t>
            </a:r>
            <a:r>
              <a:rPr lang="tr-TR" sz="1400" dirty="0" err="1"/>
              <a:t>Erasmus</a:t>
            </a:r>
            <a:r>
              <a:rPr lang="tr-TR" sz="1400" dirty="0"/>
              <a:t> programına katıldığım dönemde Lizbon’a da 3 günlük gezi fırsatı bulmuş ve Portekizliler ile de belli oranda rahat bir diyalog kurabilmiştim (İspanyolca ve Portekizce birbirlerine gerçekten çok yakın diller). Kısa sürede </a:t>
            </a:r>
            <a:r>
              <a:rPr lang="tr-TR" sz="1400" dirty="0" err="1"/>
              <a:t>Portekizce’yi</a:t>
            </a:r>
            <a:r>
              <a:rPr lang="tr-TR" sz="1400" dirty="0"/>
              <a:t> de akıcı hale getirebileceğim fikrindeyim. </a:t>
            </a:r>
            <a:endParaRPr lang="tr-TR" sz="1400" dirty="0" smtClean="0"/>
          </a:p>
          <a:p>
            <a:endParaRPr lang="tr-TR" sz="1400" dirty="0"/>
          </a:p>
          <a:p>
            <a:r>
              <a:rPr lang="tr-TR" sz="1400" dirty="0"/>
              <a:t>Ekte CV’imi iletiyorum. İlginizi çekmesi halinde görüşmekten memnuniyet duyarım.</a:t>
            </a:r>
          </a:p>
          <a:p>
            <a:r>
              <a:rPr lang="tr-TR" sz="1400" dirty="0" smtClean="0"/>
              <a:t>Saygılarımla,</a:t>
            </a:r>
          </a:p>
          <a:p>
            <a:endParaRPr lang="tr-TR" sz="1400" dirty="0"/>
          </a:p>
          <a:p>
            <a:r>
              <a:rPr lang="tr-TR" sz="1400" dirty="0" smtClean="0"/>
              <a:t>Enis Altıok</a:t>
            </a:r>
            <a:endParaRPr lang="tr-TR" sz="1400" dirty="0"/>
          </a:p>
          <a:p>
            <a:r>
              <a:rPr lang="tr-TR" sz="1400" dirty="0"/>
              <a:t>0555 XXX XX </a:t>
            </a:r>
            <a:r>
              <a:rPr lang="tr-TR" sz="1400" dirty="0" err="1"/>
              <a:t>XX</a:t>
            </a:r>
            <a:endParaRPr lang="tr-TR" sz="1400" dirty="0"/>
          </a:p>
        </p:txBody>
      </p:sp>
    </p:spTree>
    <p:extLst>
      <p:ext uri="{BB962C8B-B14F-4D97-AF65-F5344CB8AC3E}">
        <p14:creationId xmlns:p14="http://schemas.microsoft.com/office/powerpoint/2010/main" val="18625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Words>
  <Application>Microsoft Office PowerPoint</Application>
  <PresentationFormat>A4 Kağıt (210x297 mm)</PresentationFormat>
  <Paragraphs>16</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dell</cp:lastModifiedBy>
  <cp:revision>4</cp:revision>
  <dcterms:modified xsi:type="dcterms:W3CDTF">2020-02-26T16:07:08Z</dcterms:modified>
</cp:coreProperties>
</file>