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232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32656" y="632520"/>
            <a:ext cx="6372708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/>
              <a:t>ÖNYAZI ÖRNEĞİ 3</a:t>
            </a:r>
            <a:endParaRPr lang="tr-TR" sz="1400" dirty="0"/>
          </a:p>
          <a:p>
            <a:r>
              <a:rPr lang="en-US" sz="1400" dirty="0"/>
              <a:t> </a:t>
            </a:r>
            <a:endParaRPr lang="tr-TR" sz="1400" dirty="0"/>
          </a:p>
          <a:p>
            <a:r>
              <a:rPr lang="en-US" sz="1400" dirty="0" err="1"/>
              <a:t>Konu</a:t>
            </a:r>
            <a:r>
              <a:rPr lang="en-US" sz="1400" dirty="0"/>
              <a:t>: About My Application to Your MT (Management Trainee) Program</a:t>
            </a:r>
            <a:endParaRPr lang="tr-TR" sz="1400" dirty="0"/>
          </a:p>
          <a:p>
            <a:endParaRPr lang="tr-TR" sz="1400" dirty="0" smtClean="0"/>
          </a:p>
          <a:p>
            <a:r>
              <a:rPr lang="en-US" sz="1400" dirty="0" smtClean="0"/>
              <a:t>Dear </a:t>
            </a:r>
            <a:r>
              <a:rPr lang="en-US" sz="1400" dirty="0"/>
              <a:t>Human Resources Officer</a:t>
            </a:r>
            <a:r>
              <a:rPr lang="en-US" sz="1400" dirty="0" smtClean="0"/>
              <a:t>,</a:t>
            </a:r>
            <a:endParaRPr lang="tr-TR" sz="1400" dirty="0" smtClean="0"/>
          </a:p>
          <a:p>
            <a:endParaRPr lang="tr-TR" sz="1400" dirty="0"/>
          </a:p>
          <a:p>
            <a:r>
              <a:rPr lang="en-US" sz="1400" dirty="0"/>
              <a:t>I am writing to you about your company’s MT (Management Trainee) program. The information shared about the MT program in the career fair held at our university aroused a great curiosity in me and I started researching your company. What I learned both on the internet and around me gave me the message that your company would be the right start for my career journey. For this reason, I wanted to make my application by sending my CV to this mail group given by Mr. </a:t>
            </a:r>
            <a:r>
              <a:rPr lang="en-US" sz="1400" dirty="0" err="1"/>
              <a:t>Ahmet</a:t>
            </a:r>
            <a:r>
              <a:rPr lang="en-US" sz="1400" dirty="0"/>
              <a:t> in the career fair</a:t>
            </a:r>
            <a:r>
              <a:rPr lang="en-US" sz="1400" dirty="0" smtClean="0"/>
              <a:t>.</a:t>
            </a:r>
            <a:endParaRPr lang="tr-TR" sz="1400" dirty="0" smtClean="0"/>
          </a:p>
          <a:p>
            <a:endParaRPr lang="tr-TR" sz="1400" dirty="0"/>
          </a:p>
          <a:p>
            <a:r>
              <a:rPr lang="en-US" sz="1400" dirty="0"/>
              <a:t>Let me explain why I’m so excited about this position. Currently, I continue my education as a senior student at my university and I am responsible for the corporate relations of our Business Club. Communication and relationship management are my strengths and I believe that I make a big difference with these strengths, no matter which organization (the projects I’m involved in, my club work, my internship experiences, conferences, etc.). For example, I started a small team with my friends from within the club by assuming the responsibility of corporate relations in a period when our Business Club couldn’t find sponsors and our friends had difficulty finding financial resources. As a result of a very hard work with my team, we increased our budget by 40% compared to the previous year by convincing the companies about sponsorship. Moreover, with the effective communication I have established with the company representatives, we have ensured the sponsorship of many companies even for the next year. From this point of view, I believe that I have a great interest in sales and customer relations. I have always found it very appropriate to communicate with people, convince them to cooperate and maintain sustainable relationships</a:t>
            </a:r>
            <a:r>
              <a:rPr lang="en-US" sz="1400" dirty="0" smtClean="0"/>
              <a:t>.</a:t>
            </a:r>
            <a:endParaRPr lang="tr-TR" sz="1400" dirty="0" smtClean="0"/>
          </a:p>
          <a:p>
            <a:endParaRPr lang="tr-TR" sz="1400" dirty="0"/>
          </a:p>
          <a:p>
            <a:r>
              <a:rPr lang="en-US" sz="1400" dirty="0"/>
              <a:t>I’m very excited that your job posting points me to a position I believe I can implement my strengths. In this sense, I would be more than happy to give you the opportunity to discuss my CV to meet more and to meet you. Thank you in advance for all your attention</a:t>
            </a:r>
            <a:r>
              <a:rPr lang="en-US" sz="1400" dirty="0" smtClean="0"/>
              <a:t>.</a:t>
            </a:r>
            <a:endParaRPr lang="tr-TR" sz="1400" dirty="0" smtClean="0"/>
          </a:p>
          <a:p>
            <a:endParaRPr lang="tr-TR" sz="1400" dirty="0"/>
          </a:p>
          <a:p>
            <a:r>
              <a:rPr lang="en-US" sz="1400" dirty="0"/>
              <a:t>Best regards</a:t>
            </a:r>
            <a:r>
              <a:rPr lang="en-US" sz="1400" dirty="0" smtClean="0"/>
              <a:t>,</a:t>
            </a:r>
            <a:endParaRPr lang="tr-TR" sz="1400" dirty="0" smtClean="0"/>
          </a:p>
          <a:p>
            <a:endParaRPr lang="tr-TR" sz="1400" dirty="0"/>
          </a:p>
          <a:p>
            <a:r>
              <a:rPr lang="en-US" sz="1400" dirty="0"/>
              <a:t>Enis Altıok</a:t>
            </a:r>
            <a:endParaRPr lang="tr-TR" sz="1400" dirty="0"/>
          </a:p>
          <a:p>
            <a:r>
              <a:rPr lang="en-US" sz="1400" dirty="0"/>
              <a:t>ornekmail@gmail.com</a:t>
            </a:r>
            <a:endParaRPr lang="tr-TR" sz="1400" dirty="0"/>
          </a:p>
          <a:p>
            <a:r>
              <a:rPr lang="en-US" sz="1400" dirty="0"/>
              <a:t>0555 XXX XX </a:t>
            </a:r>
            <a:r>
              <a:rPr lang="en-US" sz="1400" dirty="0" err="1"/>
              <a:t>XX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8625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A4 Kağıt (210x297 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cp:lastModifiedBy>dell</cp:lastModifiedBy>
  <cp:revision>3</cp:revision>
  <dcterms:modified xsi:type="dcterms:W3CDTF">2020-02-26T16:03:10Z</dcterms:modified>
</cp:coreProperties>
</file>