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232" y="20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3077283"/>
            <a:ext cx="5829300" cy="212336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96701"/>
            <a:ext cx="1543050" cy="845220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42900" y="396701"/>
            <a:ext cx="4514850" cy="845220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735" y="6365524"/>
            <a:ext cx="5829300" cy="1967442"/>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94405"/>
            <a:ext cx="2256235" cy="1678517"/>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216" y="6934200"/>
            <a:ext cx="4114800" cy="818622"/>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26.02.2020</a:t>
            </a:fld>
            <a:endParaRPr lang="tr-TR"/>
          </a:p>
        </p:txBody>
      </p:sp>
      <p:sp>
        <p:nvSpPr>
          <p:cNvPr id="5" name="4 Altbilgi Yer Tutucusu"/>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32656" y="632520"/>
            <a:ext cx="6372708" cy="8710077"/>
          </a:xfrm>
          <a:prstGeom prst="rect">
            <a:avLst/>
          </a:prstGeom>
        </p:spPr>
        <p:txBody>
          <a:bodyPr wrap="square">
            <a:spAutoFit/>
          </a:bodyPr>
          <a:lstStyle/>
          <a:p>
            <a:r>
              <a:rPr lang="tr-TR" sz="1400" b="1" u="sng" dirty="0"/>
              <a:t>ÖNYAZI ÖRNEĞİ 2</a:t>
            </a:r>
            <a:endParaRPr lang="tr-TR" sz="1400" dirty="0"/>
          </a:p>
          <a:p>
            <a:r>
              <a:rPr lang="tr-TR" sz="1400" dirty="0"/>
              <a:t>Konu: MT  Programı’nıza Başvurum Hakkında</a:t>
            </a:r>
          </a:p>
          <a:p>
            <a:r>
              <a:rPr lang="tr-TR" sz="1400" dirty="0"/>
              <a:t> </a:t>
            </a:r>
          </a:p>
          <a:p>
            <a:r>
              <a:rPr lang="tr-TR" sz="1400" dirty="0"/>
              <a:t>Sayın İnsan Kaynakları Yetkilisi</a:t>
            </a:r>
            <a:r>
              <a:rPr lang="tr-TR" sz="1400" dirty="0" smtClean="0"/>
              <a:t>,</a:t>
            </a:r>
          </a:p>
          <a:p>
            <a:endParaRPr lang="tr-TR" sz="1400" dirty="0"/>
          </a:p>
          <a:p>
            <a:r>
              <a:rPr lang="tr-TR" sz="1400" dirty="0"/>
              <a:t>Şirketinizin MT (Management </a:t>
            </a:r>
            <a:r>
              <a:rPr lang="tr-TR" sz="1400" dirty="0" err="1"/>
              <a:t>Trainee</a:t>
            </a:r>
            <a:r>
              <a:rPr lang="tr-TR" sz="1400" dirty="0"/>
              <a:t>) programıyla ilgili sizlere yazıyorum. Üniversitemizde düzenlenen kariyer fuarında MT programı hakkında paylaşılan bilgiler bende büyük bir merak uyandırdı ve daha o gün şirketinizi araştırmaya başladım. Hem internetten hem de çevremden öğrendiklerim, kariyer yolculuğum için şirketinizin çok doğru bir başlangıç olacağı mesajını bana verdi. Bu nedenle hiç zaman kaybetmeden kariyer fuarında Ahmet Bey’in vermiş olduğu bu mail grubuna CV’imi ileterek başvurumu yapmak istedim</a:t>
            </a:r>
            <a:r>
              <a:rPr lang="tr-TR" sz="1400" dirty="0" smtClean="0"/>
              <a:t>.</a:t>
            </a:r>
          </a:p>
          <a:p>
            <a:endParaRPr lang="tr-TR" sz="1400" dirty="0"/>
          </a:p>
          <a:p>
            <a:r>
              <a:rPr lang="tr-TR" sz="1400" dirty="0"/>
              <a:t>Bu pozisyonun beni neden çok heyecanlandırdığını açıklayayım size. Şu an üniversitemde İşletme son sınıf öğrencisi olarak eğitim hayatıma devam ediyorum ve İşletme Kulübü’müzün kurumsal ilişkiler sorumluluğunu yürütüyorum. İletişim ve ilişki yönetimi benim en güçlü yönlerim ve bu güçlü yönler ile hangi organizasyon olursa olsun (içinde yer aldığım projeler, kulüp çalışmaları, staj deneyimlerim, konferanslar, vb.) büyük fark yarattığıma inanıyorum. Örneğin, İşletme Kulübü’müz için sponsor bulunamadığı ve finansal işlerden sorumlu arkadaşlarımızın finansal kaynak bulmakta çok zorlandığı bir dönemde kurumsal ilişkiler sorumluluğunu üstlenerek kulüp içinden arkadaşlarımla küçük bir ekip kurdum. Ekibimle çok sıkı bir çalışma sonucunda firmaları sponsorluk konusunda ikna ederek bütçemizi önceki yıla göre %40 oranında arttırdık. Üstelik firma temsilcileri ile kurmuş olduğum etkili iletişim ile önümüzdeki yıl için bile birçok firmanın sponsorluğunu garanti altına aldık. Bu açıdan bakıldığında satış ve müşteri ilişkileri konularına büyük bir yatkınlığım olduğuna inanıyorum. İnsanlar ile iletişim kurmayı, onları işbirliğine ikna etmeyi ve sürdürülebilir ilişkiler yürütmeyi her zaman yapıma çok uygun bulmuşumdur</a:t>
            </a:r>
            <a:r>
              <a:rPr lang="tr-TR" sz="1400" dirty="0" smtClean="0"/>
              <a:t>.</a:t>
            </a:r>
          </a:p>
          <a:p>
            <a:endParaRPr lang="tr-TR" sz="1400" dirty="0"/>
          </a:p>
          <a:p>
            <a:r>
              <a:rPr lang="tr-TR" sz="1400" dirty="0"/>
              <a:t>Vermiş olduğunuz iş ilanı, güçlü yönlerimi hayata geçirebileceğime inandığım bir pozisyonu bana işaret ettiği için büyük bir heyecan içindeyim. Bu anlamda doğru bir aday olduğumu daha fazla anlatabilmek ve sizlerle tanışmak için CV’imi dikkate alıp görüşme fırsatı verirseniz çok mutlu olurum. Şimdiden tüm ilginiz için çok teşekkür ederim</a:t>
            </a:r>
            <a:r>
              <a:rPr lang="tr-TR" sz="1400" dirty="0" smtClean="0"/>
              <a:t>.</a:t>
            </a:r>
          </a:p>
          <a:p>
            <a:endParaRPr lang="tr-TR" sz="1400" dirty="0"/>
          </a:p>
          <a:p>
            <a:r>
              <a:rPr lang="tr-TR" sz="1400" dirty="0"/>
              <a:t>Saygılarımla,</a:t>
            </a:r>
          </a:p>
          <a:p>
            <a:r>
              <a:rPr lang="tr-TR" sz="1400" dirty="0"/>
              <a:t> </a:t>
            </a:r>
          </a:p>
          <a:p>
            <a:r>
              <a:rPr lang="tr-TR" sz="1400" dirty="0"/>
              <a:t>Enis Altıok</a:t>
            </a:r>
          </a:p>
          <a:p>
            <a:r>
              <a:rPr lang="tr-TR" sz="1400" dirty="0"/>
              <a:t>ornek@gmail.com, </a:t>
            </a:r>
          </a:p>
          <a:p>
            <a:r>
              <a:rPr lang="tr-TR" sz="1400" dirty="0"/>
              <a:t>0555 XXX XX </a:t>
            </a:r>
            <a:r>
              <a:rPr lang="tr-TR" sz="1400" dirty="0" err="1"/>
              <a:t>XX</a:t>
            </a:r>
            <a:endParaRPr lang="tr-TR" sz="1400" dirty="0"/>
          </a:p>
        </p:txBody>
      </p:sp>
    </p:spTree>
    <p:extLst>
      <p:ext uri="{BB962C8B-B14F-4D97-AF65-F5344CB8AC3E}">
        <p14:creationId xmlns:p14="http://schemas.microsoft.com/office/powerpoint/2010/main" val="186254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A4 Kağıt (210x297 mm)</PresentationFormat>
  <Paragraphs>16</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dell</cp:lastModifiedBy>
  <cp:revision>2</cp:revision>
  <dcterms:modified xsi:type="dcterms:W3CDTF">2020-02-26T16:01:13Z</dcterms:modified>
</cp:coreProperties>
</file>