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2394" y="-9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514350" y="3077283"/>
            <a:ext cx="5829300" cy="2123369"/>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4972050" y="396701"/>
            <a:ext cx="1543050" cy="8452203"/>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42900" y="396701"/>
            <a:ext cx="4514850" cy="845220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41735" y="6365524"/>
            <a:ext cx="5829300" cy="1967442"/>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26.02.2020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26.02.2020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3483769" y="2217385"/>
            <a:ext cx="3031332"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3483769" y="3141486"/>
            <a:ext cx="303133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26.02.2020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26.02.2020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26.02.2020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94405"/>
            <a:ext cx="2256235" cy="1678517"/>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2681288" y="394408"/>
            <a:ext cx="3833812"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342900"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344216" y="6934200"/>
            <a:ext cx="4114800" cy="818622"/>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26.02.2020</a:t>
            </a:fld>
            <a:endParaRPr lang="tr-TR"/>
          </a:p>
        </p:txBody>
      </p:sp>
      <p:sp>
        <p:nvSpPr>
          <p:cNvPr id="5" name="4 Altbilgi Yer Tutucusu"/>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32656" y="632520"/>
            <a:ext cx="6372708" cy="7201972"/>
          </a:xfrm>
          <a:prstGeom prst="rect">
            <a:avLst/>
          </a:prstGeom>
        </p:spPr>
        <p:txBody>
          <a:bodyPr wrap="square">
            <a:spAutoFit/>
          </a:bodyPr>
          <a:lstStyle/>
          <a:p>
            <a:r>
              <a:rPr lang="tr-TR" sz="1400" b="1" u="sng" dirty="0"/>
              <a:t>ÖNYAZI ÖRNEĞİ 1</a:t>
            </a:r>
            <a:endParaRPr lang="tr-TR" sz="1400" dirty="0"/>
          </a:p>
          <a:p>
            <a:r>
              <a:rPr lang="tr-TR" sz="1400" dirty="0"/>
              <a:t> </a:t>
            </a:r>
          </a:p>
          <a:p>
            <a:r>
              <a:rPr lang="tr-TR" sz="1400" dirty="0"/>
              <a:t>Konu: Mağaza Satış Danışmanı Pozisyonu İçin Başvurum</a:t>
            </a:r>
          </a:p>
          <a:p>
            <a:endParaRPr lang="tr-TR" sz="1400" dirty="0" smtClean="0"/>
          </a:p>
          <a:p>
            <a:r>
              <a:rPr lang="tr-TR" sz="1400" dirty="0" smtClean="0"/>
              <a:t>Ebru </a:t>
            </a:r>
            <a:r>
              <a:rPr lang="tr-TR" sz="1400" dirty="0"/>
              <a:t>Hanım merhaba</a:t>
            </a:r>
            <a:r>
              <a:rPr lang="tr-TR" sz="1400" dirty="0" smtClean="0"/>
              <a:t>,</a:t>
            </a:r>
          </a:p>
          <a:p>
            <a:endParaRPr lang="tr-TR" sz="1400" dirty="0"/>
          </a:p>
          <a:p>
            <a:r>
              <a:rPr lang="tr-TR" sz="1400" dirty="0"/>
              <a:t>Kariyer sitesinde yayınlanmış olan Mağaza Satış Danışmanı pozisyonu ile ilgili size yazıyorum. Daha önce başka bir şirkette beraber çalıştığım yakın arkadaşım Ahmet Yıldız da satış danışmanı olarak Beşiktaş mağazanızda çalışıyor. Kendisi şirketinizden büyük bir övgüyle bahsediyor. Bu nedenle, ben de bu güzel fırsatı görür görmez onu aradım. Pozisyonun bana çok uyduğunu belirtti ve başvuru için size yazmam konusunda beni yönlendirdi</a:t>
            </a:r>
            <a:r>
              <a:rPr lang="tr-TR" sz="1400" dirty="0" smtClean="0"/>
              <a:t>.</a:t>
            </a:r>
          </a:p>
          <a:p>
            <a:endParaRPr lang="tr-TR" sz="1400" dirty="0"/>
          </a:p>
          <a:p>
            <a:r>
              <a:rPr lang="tr-TR" sz="1400" dirty="0"/>
              <a:t>Önceki şirketimde satış danışmanı olarak büyük bir keyif ve özveri ile çalıştım. Bu iş çıktılarıma da yansıdı. 2 yıllık dönem içerisinde performans notum %95’in altına hiç düşmedi. Müşteriler ile kurduğum etkili iletişim ve hatasız operasyonum nedeniyle 3 kez ayın en iyi elemanı olarak seçildim. Ayrıca, o dönem mağazamız şirketin en iyi mağazalarından biri olarak da çeşitli ödüller almaya hak kazandı. Yarattığım müşteri memnuniyeti, gösterdiğim çalışma performansı ve çalışma arkadaşlarımla etkili işbirliği açısından aramakta olduğunuz satış danışmanı pozisyonu için doğru bir aday olduğuma inanıyorum</a:t>
            </a:r>
            <a:r>
              <a:rPr lang="tr-TR" sz="1400" dirty="0" smtClean="0"/>
              <a:t>.</a:t>
            </a:r>
          </a:p>
          <a:p>
            <a:endParaRPr lang="tr-TR" sz="1400" dirty="0"/>
          </a:p>
          <a:p>
            <a:r>
              <a:rPr lang="tr-TR" sz="1400" dirty="0"/>
              <a:t>Ekte CV’imi iletiyorum, eğer sizin için de uygunsa yüz yüze görüşmekten ve hikayemi daha detaylı anlatmaktan büyük mutluluk duyarım. İlginiz için şimdiden teşekkür ederim.</a:t>
            </a:r>
          </a:p>
          <a:p>
            <a:endParaRPr lang="tr-TR" sz="1400" dirty="0" smtClean="0"/>
          </a:p>
          <a:p>
            <a:r>
              <a:rPr lang="tr-TR" sz="1400" dirty="0" smtClean="0"/>
              <a:t>Saygılarımla</a:t>
            </a:r>
            <a:r>
              <a:rPr lang="tr-TR" sz="1400" dirty="0"/>
              <a:t>,</a:t>
            </a:r>
          </a:p>
          <a:p>
            <a:endParaRPr lang="tr-TR" sz="1400" dirty="0" smtClean="0"/>
          </a:p>
          <a:p>
            <a:r>
              <a:rPr lang="tr-TR" sz="1400" dirty="0" smtClean="0"/>
              <a:t>Enis </a:t>
            </a:r>
            <a:r>
              <a:rPr lang="tr-TR" sz="1400" dirty="0"/>
              <a:t>Altıok</a:t>
            </a:r>
          </a:p>
          <a:p>
            <a:endParaRPr lang="tr-TR" sz="1400" dirty="0" smtClean="0"/>
          </a:p>
          <a:p>
            <a:r>
              <a:rPr lang="tr-TR" sz="1400" dirty="0" smtClean="0"/>
              <a:t>ornekmail@gmail.com</a:t>
            </a:r>
            <a:endParaRPr lang="tr-TR" sz="1400" dirty="0"/>
          </a:p>
          <a:p>
            <a:r>
              <a:rPr lang="tr-TR" sz="1400" dirty="0"/>
              <a:t>0555 XXX XX </a:t>
            </a:r>
            <a:r>
              <a:rPr lang="tr-TR" sz="1400" dirty="0" err="1"/>
              <a:t>XX</a:t>
            </a:r>
            <a:endParaRPr lang="tr-TR" sz="1400" dirty="0"/>
          </a:p>
          <a:p>
            <a:r>
              <a:rPr lang="tr-TR" sz="1400" dirty="0"/>
              <a:t> </a:t>
            </a:r>
          </a:p>
        </p:txBody>
      </p:sp>
    </p:spTree>
    <p:extLst>
      <p:ext uri="{BB962C8B-B14F-4D97-AF65-F5344CB8AC3E}">
        <p14:creationId xmlns:p14="http://schemas.microsoft.com/office/powerpoint/2010/main" val="186254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Words>
  <Application>Microsoft Office PowerPoint</Application>
  <PresentationFormat>A4 Kağıt (210x297 mm)</PresentationFormat>
  <Paragraphs>19</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Ofis Teması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cp:lastModifiedBy>dell</cp:lastModifiedBy>
  <cp:revision>1</cp:revision>
  <dcterms:modified xsi:type="dcterms:W3CDTF">2020-02-26T15:59:47Z</dcterms:modified>
</cp:coreProperties>
</file>